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handoutMasterIdLst>
    <p:handoutMasterId r:id="rId23"/>
  </p:handoutMasterIdLst>
  <p:sldIdLst>
    <p:sldId id="256" r:id="rId5"/>
    <p:sldId id="257" r:id="rId6"/>
    <p:sldId id="258" r:id="rId7"/>
    <p:sldId id="259" r:id="rId8"/>
    <p:sldId id="262" r:id="rId9"/>
    <p:sldId id="263" r:id="rId10"/>
    <p:sldId id="260" r:id="rId11"/>
    <p:sldId id="273" r:id="rId12"/>
    <p:sldId id="265" r:id="rId13"/>
    <p:sldId id="267" r:id="rId14"/>
    <p:sldId id="264" r:id="rId15"/>
    <p:sldId id="268" r:id="rId16"/>
    <p:sldId id="272" r:id="rId17"/>
    <p:sldId id="270" r:id="rId18"/>
    <p:sldId id="274" r:id="rId19"/>
    <p:sldId id="269" r:id="rId20"/>
    <p:sldId id="271"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96" userDrawn="1">
          <p15:clr>
            <a:srgbClr val="A4A3A4"/>
          </p15:clr>
        </p15:guide>
        <p15:guide id="2" pos="7152" userDrawn="1">
          <p15:clr>
            <a:srgbClr val="A4A3A4"/>
          </p15:clr>
        </p15:guide>
        <p15:guide id="3" pos="5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man, Clayton T. (UMKC-Student)" initials="FCT(" lastIdx="2" clrIdx="0">
    <p:extLst>
      <p:ext uri="{19B8F6BF-5375-455C-9EA6-DF929625EA0E}">
        <p15:presenceInfo xmlns:p15="http://schemas.microsoft.com/office/powerpoint/2012/main" userId="Freeman, Clayton T. (UMKC-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4660"/>
  </p:normalViewPr>
  <p:slideViewPr>
    <p:cSldViewPr snapToGrid="0">
      <p:cViewPr varScale="1">
        <p:scale>
          <a:sx n="73" d="100"/>
          <a:sy n="73" d="100"/>
        </p:scale>
        <p:origin x="726" y="66"/>
      </p:cViewPr>
      <p:guideLst>
        <p:guide orient="horz" pos="3696"/>
        <p:guide pos="7152"/>
        <p:guide pos="5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ris, Jonathan W. (UMKC-Student)" userId="S::jwfw43@mail.umkc.edu::224ae17a-6999-4beb-ad8d-71acc5fe9748" providerId="AD" clId="Web-{36C003E1-718F-470C-A221-D89E759993C7}"/>
    <pc:docChg chg="addSld delSld modSld sldOrd">
      <pc:chgData name="Ferris, Jonathan W. (UMKC-Student)" userId="S::jwfw43@mail.umkc.edu::224ae17a-6999-4beb-ad8d-71acc5fe9748" providerId="AD" clId="Web-{36C003E1-718F-470C-A221-D89E759993C7}" dt="2018-10-28T00:54:30.257" v="1030" actId="20577"/>
      <pc:docMkLst>
        <pc:docMk/>
      </pc:docMkLst>
      <pc:sldChg chg="addSp delSp modSp ord">
        <pc:chgData name="Ferris, Jonathan W. (UMKC-Student)" userId="S::jwfw43@mail.umkc.edu::224ae17a-6999-4beb-ad8d-71acc5fe9748" providerId="AD" clId="Web-{36C003E1-718F-470C-A221-D89E759993C7}" dt="2018-10-28T00:51:47.991" v="1027" actId="14100"/>
        <pc:sldMkLst>
          <pc:docMk/>
          <pc:sldMk cId="408744698" sldId="260"/>
        </pc:sldMkLst>
        <pc:picChg chg="add mod">
          <ac:chgData name="Ferris, Jonathan W. (UMKC-Student)" userId="S::jwfw43@mail.umkc.edu::224ae17a-6999-4beb-ad8d-71acc5fe9748" providerId="AD" clId="Web-{36C003E1-718F-470C-A221-D89E759993C7}" dt="2018-10-28T00:51:47.991" v="1027" actId="14100"/>
          <ac:picMkLst>
            <pc:docMk/>
            <pc:sldMk cId="408744698" sldId="260"/>
            <ac:picMk id="2" creationId="{24F9296E-C571-4421-9B64-90D5CECF0B9B}"/>
          </ac:picMkLst>
        </pc:picChg>
        <pc:picChg chg="del">
          <ac:chgData name="Ferris, Jonathan W. (UMKC-Student)" userId="S::jwfw43@mail.umkc.edu::224ae17a-6999-4beb-ad8d-71acc5fe9748" providerId="AD" clId="Web-{36C003E1-718F-470C-A221-D89E759993C7}" dt="2018-10-28T00:51:19.351" v="1021" actId="14100"/>
          <ac:picMkLst>
            <pc:docMk/>
            <pc:sldMk cId="408744698" sldId="260"/>
            <ac:picMk id="7" creationId="{00000000-0000-0000-0000-000000000000}"/>
          </ac:picMkLst>
        </pc:picChg>
      </pc:sldChg>
      <pc:sldChg chg="modSp">
        <pc:chgData name="Ferris, Jonathan W. (UMKC-Student)" userId="S::jwfw43@mail.umkc.edu::224ae17a-6999-4beb-ad8d-71acc5fe9748" providerId="AD" clId="Web-{36C003E1-718F-470C-A221-D89E759993C7}" dt="2018-10-28T00:52:33.648" v="1028" actId="20577"/>
        <pc:sldMkLst>
          <pc:docMk/>
          <pc:sldMk cId="123554322" sldId="261"/>
        </pc:sldMkLst>
        <pc:spChg chg="mod">
          <ac:chgData name="Ferris, Jonathan W. (UMKC-Student)" userId="S::jwfw43@mail.umkc.edu::224ae17a-6999-4beb-ad8d-71acc5fe9748" providerId="AD" clId="Web-{36C003E1-718F-470C-A221-D89E759993C7}" dt="2018-10-28T00:52:33.648" v="1028" actId="20577"/>
          <ac:spMkLst>
            <pc:docMk/>
            <pc:sldMk cId="123554322" sldId="261"/>
            <ac:spMk id="3" creationId="{00000000-0000-0000-0000-000000000000}"/>
          </ac:spMkLst>
        </pc:spChg>
      </pc:sldChg>
      <pc:sldChg chg="new del">
        <pc:chgData name="Ferris, Jonathan W. (UMKC-Student)" userId="S::jwfw43@mail.umkc.edu::224ae17a-6999-4beb-ad8d-71acc5fe9748" providerId="AD" clId="Web-{36C003E1-718F-470C-A221-D89E759993C7}" dt="2018-10-28T00:22:40.777" v="3" actId="20577"/>
        <pc:sldMkLst>
          <pc:docMk/>
          <pc:sldMk cId="1858037524" sldId="266"/>
        </pc:sldMkLst>
      </pc:sldChg>
      <pc:sldChg chg="addSp delSp modSp add replId">
        <pc:chgData name="Ferris, Jonathan W. (UMKC-Student)" userId="S::jwfw43@mail.umkc.edu::224ae17a-6999-4beb-ad8d-71acc5fe9748" providerId="AD" clId="Web-{36C003E1-718F-470C-A221-D89E759993C7}" dt="2018-10-28T00:39:28.802" v="1019" actId="20577"/>
        <pc:sldMkLst>
          <pc:docMk/>
          <pc:sldMk cId="2805975779" sldId="267"/>
        </pc:sldMkLst>
        <pc:spChg chg="add del mod">
          <ac:chgData name="Ferris, Jonathan W. (UMKC-Student)" userId="S::jwfw43@mail.umkc.edu::224ae17a-6999-4beb-ad8d-71acc5fe9748" providerId="AD" clId="Web-{36C003E1-718F-470C-A221-D89E759993C7}" dt="2018-10-28T00:23:30.575" v="14" actId="20577"/>
          <ac:spMkLst>
            <pc:docMk/>
            <pc:sldMk cId="2805975779" sldId="267"/>
            <ac:spMk id="4" creationId="{898EF736-CE52-4FC2-8C98-84FCDCE23C7D}"/>
          </ac:spMkLst>
        </pc:spChg>
        <pc:spChg chg="mod">
          <ac:chgData name="Ferris, Jonathan W. (UMKC-Student)" userId="S::jwfw43@mail.umkc.edu::224ae17a-6999-4beb-ad8d-71acc5fe9748" providerId="AD" clId="Web-{36C003E1-718F-470C-A221-D89E759993C7}" dt="2018-10-28T00:22:57.917" v="8" actId="20577"/>
          <ac:spMkLst>
            <pc:docMk/>
            <pc:sldMk cId="2805975779" sldId="267"/>
            <ac:spMk id="5" creationId="{00000000-0000-0000-0000-000000000000}"/>
          </ac:spMkLst>
        </pc:spChg>
        <pc:spChg chg="add mod">
          <ac:chgData name="Ferris, Jonathan W. (UMKC-Student)" userId="S::jwfw43@mail.umkc.edu::224ae17a-6999-4beb-ad8d-71acc5fe9748" providerId="AD" clId="Web-{36C003E1-718F-470C-A221-D89E759993C7}" dt="2018-10-28T00:38:39.552" v="824" actId="1076"/>
          <ac:spMkLst>
            <pc:docMk/>
            <pc:sldMk cId="2805975779" sldId="267"/>
            <ac:spMk id="6" creationId="{4AC5F3D4-DB44-4E8D-B55A-0698AF41D708}"/>
          </ac:spMkLst>
        </pc:spChg>
        <pc:spChg chg="del">
          <ac:chgData name="Ferris, Jonathan W. (UMKC-Student)" userId="S::jwfw43@mail.umkc.edu::224ae17a-6999-4beb-ad8d-71acc5fe9748" providerId="AD" clId="Web-{36C003E1-718F-470C-A221-D89E759993C7}" dt="2018-10-28T00:38:25.287" v="819" actId="20577"/>
          <ac:spMkLst>
            <pc:docMk/>
            <pc:sldMk cId="2805975779" sldId="267"/>
            <ac:spMk id="7" creationId="{00000000-0000-0000-0000-000000000000}"/>
          </ac:spMkLst>
        </pc:spChg>
        <pc:spChg chg="add mod">
          <ac:chgData name="Ferris, Jonathan W. (UMKC-Student)" userId="S::jwfw43@mail.umkc.edu::224ae17a-6999-4beb-ad8d-71acc5fe9748" providerId="AD" clId="Web-{36C003E1-718F-470C-A221-D89E759993C7}" dt="2018-10-28T00:39:28.802" v="1019" actId="20577"/>
          <ac:spMkLst>
            <pc:docMk/>
            <pc:sldMk cId="2805975779" sldId="267"/>
            <ac:spMk id="10" creationId="{FB05DECD-2DDC-4866-959B-37B2484B3089}"/>
          </ac:spMkLst>
        </pc:spChg>
        <pc:picChg chg="del">
          <ac:chgData name="Ferris, Jonathan W. (UMKC-Student)" userId="S::jwfw43@mail.umkc.edu::224ae17a-6999-4beb-ad8d-71acc5fe9748" providerId="AD" clId="Web-{36C003E1-718F-470C-A221-D89E759993C7}" dt="2018-10-28T00:22:44.667" v="4" actId="20577"/>
          <ac:picMkLst>
            <pc:docMk/>
            <pc:sldMk cId="2805975779" sldId="267"/>
            <ac:picMk id="2" creationId="{00000000-0000-0000-0000-000000000000}"/>
          </ac:picMkLst>
        </pc:picChg>
        <pc:picChg chg="del">
          <ac:chgData name="Ferris, Jonathan W. (UMKC-Student)" userId="S::jwfw43@mail.umkc.edu::224ae17a-6999-4beb-ad8d-71acc5fe9748" providerId="AD" clId="Web-{36C003E1-718F-470C-A221-D89E759993C7}" dt="2018-10-28T00:22:46.464" v="5" actId="20577"/>
          <ac:picMkLst>
            <pc:docMk/>
            <pc:sldMk cId="2805975779" sldId="267"/>
            <ac:picMk id="8" creationId="{00000000-0000-0000-0000-000000000000}"/>
          </ac:picMkLst>
        </pc:picChg>
      </pc:sldChg>
    </pc:docChg>
  </pc:docChgLst>
  <pc:docChgLst>
    <pc:chgData name="Ferris, Jonathan W. (UMKC-Student)" userId="S::jwfw43@mail.umkc.edu::224ae17a-6999-4beb-ad8d-71acc5fe9748" providerId="AD" clId="Web-{1645E450-3391-4C6C-BF42-27DD6BE0132B}"/>
    <pc:docChg chg="modSld">
      <pc:chgData name="Ferris, Jonathan W. (UMKC-Student)" userId="S::jwfw43@mail.umkc.edu::224ae17a-6999-4beb-ad8d-71acc5fe9748" providerId="AD" clId="Web-{1645E450-3391-4C6C-BF42-27DD6BE0132B}" dt="2018-10-30T07:10:26.221" v="30" actId="14100"/>
      <pc:docMkLst>
        <pc:docMk/>
      </pc:docMkLst>
      <pc:sldChg chg="modSp">
        <pc:chgData name="Ferris, Jonathan W. (UMKC-Student)" userId="S::jwfw43@mail.umkc.edu::224ae17a-6999-4beb-ad8d-71acc5fe9748" providerId="AD" clId="Web-{1645E450-3391-4C6C-BF42-27DD6BE0132B}" dt="2018-10-30T07:10:26.221" v="30" actId="14100"/>
        <pc:sldMkLst>
          <pc:docMk/>
          <pc:sldMk cId="3852669597" sldId="263"/>
        </pc:sldMkLst>
        <pc:picChg chg="mod">
          <ac:chgData name="Ferris, Jonathan W. (UMKC-Student)" userId="S::jwfw43@mail.umkc.edu::224ae17a-6999-4beb-ad8d-71acc5fe9748" providerId="AD" clId="Web-{1645E450-3391-4C6C-BF42-27DD6BE0132B}" dt="2018-10-30T07:10:10.862" v="28" actId="14100"/>
          <ac:picMkLst>
            <pc:docMk/>
            <pc:sldMk cId="3852669597" sldId="263"/>
            <ac:picMk id="4" creationId="{00000000-0000-0000-0000-000000000000}"/>
          </ac:picMkLst>
        </pc:picChg>
        <pc:picChg chg="mod">
          <ac:chgData name="Ferris, Jonathan W. (UMKC-Student)" userId="S::jwfw43@mail.umkc.edu::224ae17a-6999-4beb-ad8d-71acc5fe9748" providerId="AD" clId="Web-{1645E450-3391-4C6C-BF42-27DD6BE0132B}" dt="2018-10-30T07:10:26.221" v="30" actId="14100"/>
          <ac:picMkLst>
            <pc:docMk/>
            <pc:sldMk cId="3852669597" sldId="263"/>
            <ac:picMk id="11" creationId="{00000000-0000-0000-0000-000000000000}"/>
          </ac:picMkLst>
        </pc:picChg>
      </pc:sldChg>
      <pc:sldChg chg="addSp delSp modSp mod setBg">
        <pc:chgData name="Ferris, Jonathan W. (UMKC-Student)" userId="S::jwfw43@mail.umkc.edu::224ae17a-6999-4beb-ad8d-71acc5fe9748" providerId="AD" clId="Web-{1645E450-3391-4C6C-BF42-27DD6BE0132B}" dt="2018-10-30T07:08:02.049" v="26" actId="14100"/>
        <pc:sldMkLst>
          <pc:docMk/>
          <pc:sldMk cId="2805975779" sldId="267"/>
        </pc:sldMkLst>
        <pc:spChg chg="mod">
          <ac:chgData name="Ferris, Jonathan W. (UMKC-Student)" userId="S::jwfw43@mail.umkc.edu::224ae17a-6999-4beb-ad8d-71acc5fe9748" providerId="AD" clId="Web-{1645E450-3391-4C6C-BF42-27DD6BE0132B}" dt="2018-10-30T07:07:54.346" v="23" actId="1076"/>
          <ac:spMkLst>
            <pc:docMk/>
            <pc:sldMk cId="2805975779" sldId="267"/>
            <ac:spMk id="5" creationId="{00000000-0000-0000-0000-000000000000}"/>
          </ac:spMkLst>
        </pc:spChg>
        <pc:spChg chg="mod ord">
          <ac:chgData name="Ferris, Jonathan W. (UMKC-Student)" userId="S::jwfw43@mail.umkc.edu::224ae17a-6999-4beb-ad8d-71acc5fe9748" providerId="AD" clId="Web-{1645E450-3391-4C6C-BF42-27DD6BE0132B}" dt="2018-10-30T07:07:57.112" v="24" actId="1076"/>
          <ac:spMkLst>
            <pc:docMk/>
            <pc:sldMk cId="2805975779" sldId="267"/>
            <ac:spMk id="10" creationId="{FB05DECD-2DDC-4866-959B-37B2484B3089}"/>
          </ac:spMkLst>
        </pc:spChg>
        <pc:spChg chg="add del">
          <ac:chgData name="Ferris, Jonathan W. (UMKC-Student)" userId="S::jwfw43@mail.umkc.edu::224ae17a-6999-4beb-ad8d-71acc5fe9748" providerId="AD" clId="Web-{1645E450-3391-4C6C-BF42-27DD6BE0132B}" dt="2018-10-30T07:07:26.831" v="17"/>
          <ac:spMkLst>
            <pc:docMk/>
            <pc:sldMk cId="2805975779" sldId="267"/>
            <ac:spMk id="19" creationId="{DAD27A50-88D7-4E2A-8488-F2879768AF35}"/>
          </ac:spMkLst>
        </pc:spChg>
        <pc:spChg chg="add del">
          <ac:chgData name="Ferris, Jonathan W. (UMKC-Student)" userId="S::jwfw43@mail.umkc.edu::224ae17a-6999-4beb-ad8d-71acc5fe9748" providerId="AD" clId="Web-{1645E450-3391-4C6C-BF42-27DD6BE0132B}" dt="2018-10-30T07:07:26.831" v="17"/>
          <ac:spMkLst>
            <pc:docMk/>
            <pc:sldMk cId="2805975779" sldId="267"/>
            <ac:spMk id="25" creationId="{7C704F0F-1CD8-4DC1-AEE9-225958232415}"/>
          </ac:spMkLst>
        </pc:spChg>
        <pc:picChg chg="add del mod">
          <ac:chgData name="Ferris, Jonathan W. (UMKC-Student)" userId="S::jwfw43@mail.umkc.edu::224ae17a-6999-4beb-ad8d-71acc5fe9748" providerId="AD" clId="Web-{1645E450-3391-4C6C-BF42-27DD6BE0132B}" dt="2018-10-30T07:08:02.049" v="26" actId="14100"/>
          <ac:picMkLst>
            <pc:docMk/>
            <pc:sldMk cId="2805975779" sldId="267"/>
            <ac:picMk id="2" creationId="{51D987F1-C1D8-45B1-809E-69C7BF1CAB8D}"/>
          </ac:picMkLst>
        </pc:picChg>
        <pc:picChg chg="add mod">
          <ac:chgData name="Ferris, Jonathan W. (UMKC-Student)" userId="S::jwfw43@mail.umkc.edu::224ae17a-6999-4beb-ad8d-71acc5fe9748" providerId="AD" clId="Web-{1645E450-3391-4C6C-BF42-27DD6BE0132B}" dt="2018-10-30T07:07:59.268" v="25" actId="14100"/>
          <ac:picMkLst>
            <pc:docMk/>
            <pc:sldMk cId="2805975779" sldId="267"/>
            <ac:picMk id="3" creationId="{F7B9D418-F30D-49F0-9689-579389FE0AAE}"/>
          </ac:picMkLst>
        </pc:picChg>
        <pc:picChg chg="add del">
          <ac:chgData name="Ferris, Jonathan W. (UMKC-Student)" userId="S::jwfw43@mail.umkc.edu::224ae17a-6999-4beb-ad8d-71acc5fe9748" providerId="AD" clId="Web-{1645E450-3391-4C6C-BF42-27DD6BE0132B}" dt="2018-10-30T07:07:26.831" v="17"/>
          <ac:picMkLst>
            <pc:docMk/>
            <pc:sldMk cId="2805975779" sldId="267"/>
            <ac:picMk id="15" creationId="{94DDC893-E5EF-4CDE-B040-BA5B53AADD78}"/>
          </ac:picMkLst>
        </pc:picChg>
        <pc:picChg chg="add del">
          <ac:chgData name="Ferris, Jonathan W. (UMKC-Student)" userId="S::jwfw43@mail.umkc.edu::224ae17a-6999-4beb-ad8d-71acc5fe9748" providerId="AD" clId="Web-{1645E450-3391-4C6C-BF42-27DD6BE0132B}" dt="2018-10-30T07:07:26.831" v="17"/>
          <ac:picMkLst>
            <pc:docMk/>
            <pc:sldMk cId="2805975779" sldId="267"/>
            <ac:picMk id="17" creationId="{85F1A06D-D369-4974-8208-56120C5E7A97}"/>
          </ac:picMkLst>
        </pc:picChg>
        <pc:picChg chg="add del">
          <ac:chgData name="Ferris, Jonathan W. (UMKC-Student)" userId="S::jwfw43@mail.umkc.edu::224ae17a-6999-4beb-ad8d-71acc5fe9748" providerId="AD" clId="Web-{1645E450-3391-4C6C-BF42-27DD6BE0132B}" dt="2018-10-30T07:07:26.831" v="17"/>
          <ac:picMkLst>
            <pc:docMk/>
            <pc:sldMk cId="2805975779" sldId="267"/>
            <ac:picMk id="21" creationId="{A47C6ACD-2325-48C6-B9F3-C21563A05EA5}"/>
          </ac:picMkLst>
        </pc:picChg>
        <pc:picChg chg="add del">
          <ac:chgData name="Ferris, Jonathan W. (UMKC-Student)" userId="S::jwfw43@mail.umkc.edu::224ae17a-6999-4beb-ad8d-71acc5fe9748" providerId="AD" clId="Web-{1645E450-3391-4C6C-BF42-27DD6BE0132B}" dt="2018-10-30T07:07:26.831" v="17"/>
          <ac:picMkLst>
            <pc:docMk/>
            <pc:sldMk cId="2805975779" sldId="267"/>
            <ac:picMk id="23" creationId="{1081DF83-4F35-4560-87E6-0DE8AAAC33DB}"/>
          </ac:picMkLst>
        </pc:picChg>
      </pc:sldChg>
    </pc:docChg>
  </pc:docChgLst>
  <pc:docChgLst>
    <pc:chgData name="Ferris, Jonathan W. (UMKC-Student)" userId="S::jwfw43@mail.umkc.edu::224ae17a-6999-4beb-ad8d-71acc5fe9748" providerId="AD" clId="Web-{386D7468-CBE6-449A-BCE9-2C9085805934}"/>
    <pc:docChg chg="modSld">
      <pc:chgData name="Ferris, Jonathan W. (UMKC-Student)" userId="S::jwfw43@mail.umkc.edu::224ae17a-6999-4beb-ad8d-71acc5fe9748" providerId="AD" clId="Web-{386D7468-CBE6-449A-BCE9-2C9085805934}" dt="2018-10-30T06:31:58.221" v="18" actId="14100"/>
      <pc:docMkLst>
        <pc:docMk/>
      </pc:docMkLst>
      <pc:sldChg chg="addSp delSp modSp">
        <pc:chgData name="Ferris, Jonathan W. (UMKC-Student)" userId="S::jwfw43@mail.umkc.edu::224ae17a-6999-4beb-ad8d-71acc5fe9748" providerId="AD" clId="Web-{386D7468-CBE6-449A-BCE9-2C9085805934}" dt="2018-10-30T06:31:58.221" v="18" actId="14100"/>
        <pc:sldMkLst>
          <pc:docMk/>
          <pc:sldMk cId="2805975779" sldId="267"/>
        </pc:sldMkLst>
        <pc:spChg chg="del">
          <ac:chgData name="Ferris, Jonathan W. (UMKC-Student)" userId="S::jwfw43@mail.umkc.edu::224ae17a-6999-4beb-ad8d-71acc5fe9748" providerId="AD" clId="Web-{386D7468-CBE6-449A-BCE9-2C9085805934}" dt="2018-10-30T06:31:47.158" v="15"/>
          <ac:spMkLst>
            <pc:docMk/>
            <pc:sldMk cId="2805975779" sldId="267"/>
            <ac:spMk id="6" creationId="{4AC5F3D4-DB44-4E8D-B55A-0698AF41D708}"/>
          </ac:spMkLst>
        </pc:spChg>
        <pc:spChg chg="mod">
          <ac:chgData name="Ferris, Jonathan W. (UMKC-Student)" userId="S::jwfw43@mail.umkc.edu::224ae17a-6999-4beb-ad8d-71acc5fe9748" providerId="AD" clId="Web-{386D7468-CBE6-449A-BCE9-2C9085805934}" dt="2018-10-30T06:31:58.221" v="18" actId="14100"/>
          <ac:spMkLst>
            <pc:docMk/>
            <pc:sldMk cId="2805975779" sldId="267"/>
            <ac:spMk id="10" creationId="{FB05DECD-2DDC-4866-959B-37B2484B3089}"/>
          </ac:spMkLst>
        </pc:spChg>
        <pc:picChg chg="add mod">
          <ac:chgData name="Ferris, Jonathan W. (UMKC-Student)" userId="S::jwfw43@mail.umkc.edu::224ae17a-6999-4beb-ad8d-71acc5fe9748" providerId="AD" clId="Web-{386D7468-CBE6-449A-BCE9-2C9085805934}" dt="2018-10-30T06:31:54.862" v="17" actId="1076"/>
          <ac:picMkLst>
            <pc:docMk/>
            <pc:sldMk cId="2805975779" sldId="267"/>
            <ac:picMk id="2" creationId="{51D987F1-C1D8-45B1-809E-69C7BF1CAB8D}"/>
          </ac:picMkLst>
        </pc:picChg>
      </pc:sldChg>
    </pc:docChg>
  </pc:docChgLst>
  <pc:docChgLst>
    <pc:chgData name="Freeman, Clayton T. (UMKC-Student)" userId="8dd754b2-cc5b-43df-b498-9f6faebcbd6e" providerId="ADAL" clId="{1A99B860-7DC8-4B59-BA09-14295986F146}"/>
    <pc:docChg chg="undo custSel modSld">
      <pc:chgData name="Freeman, Clayton T. (UMKC-Student)" userId="8dd754b2-cc5b-43df-b498-9f6faebcbd6e" providerId="ADAL" clId="{1A99B860-7DC8-4B59-BA09-14295986F146}" dt="2018-10-27T21:57:37.074" v="35" actId="947"/>
      <pc:docMkLst>
        <pc:docMk/>
      </pc:docMkLst>
      <pc:sldChg chg="addSp delSp modSp">
        <pc:chgData name="Freeman, Clayton T. (UMKC-Student)" userId="8dd754b2-cc5b-43df-b498-9f6faebcbd6e" providerId="ADAL" clId="{1A99B860-7DC8-4B59-BA09-14295986F146}" dt="2018-10-27T21:52:48.064" v="13" actId="27636"/>
        <pc:sldMkLst>
          <pc:docMk/>
          <pc:sldMk cId="111856882" sldId="257"/>
        </pc:sldMkLst>
        <pc:spChg chg="mod">
          <ac:chgData name="Freeman, Clayton T. (UMKC-Student)" userId="8dd754b2-cc5b-43df-b498-9f6faebcbd6e" providerId="ADAL" clId="{1A99B860-7DC8-4B59-BA09-14295986F146}" dt="2018-10-27T21:52:48.064" v="13" actId="27636"/>
          <ac:spMkLst>
            <pc:docMk/>
            <pc:sldMk cId="111856882" sldId="257"/>
            <ac:spMk id="4" creationId="{00000000-0000-0000-0000-000000000000}"/>
          </ac:spMkLst>
        </pc:spChg>
        <pc:spChg chg="del">
          <ac:chgData name="Freeman, Clayton T. (UMKC-Student)" userId="8dd754b2-cc5b-43df-b498-9f6faebcbd6e" providerId="ADAL" clId="{1A99B860-7DC8-4B59-BA09-14295986F146}" dt="2018-10-27T21:51:38.504" v="0" actId="931"/>
          <ac:spMkLst>
            <pc:docMk/>
            <pc:sldMk cId="111856882" sldId="257"/>
            <ac:spMk id="5" creationId="{00000000-0000-0000-0000-000000000000}"/>
          </ac:spMkLst>
        </pc:spChg>
        <pc:picChg chg="add mod modCrop">
          <ac:chgData name="Freeman, Clayton T. (UMKC-Student)" userId="8dd754b2-cc5b-43df-b498-9f6faebcbd6e" providerId="ADAL" clId="{1A99B860-7DC8-4B59-BA09-14295986F146}" dt="2018-10-27T21:52:16.831" v="9" actId="732"/>
          <ac:picMkLst>
            <pc:docMk/>
            <pc:sldMk cId="111856882" sldId="257"/>
            <ac:picMk id="6" creationId="{246EC370-8F9A-42A2-9741-87EFE399B885}"/>
          </ac:picMkLst>
        </pc:picChg>
      </pc:sldChg>
      <pc:sldChg chg="addSp delSp modSp">
        <pc:chgData name="Freeman, Clayton T. (UMKC-Student)" userId="8dd754b2-cc5b-43df-b498-9f6faebcbd6e" providerId="ADAL" clId="{1A99B860-7DC8-4B59-BA09-14295986F146}" dt="2018-10-27T21:54:18.563" v="25" actId="20577"/>
        <pc:sldMkLst>
          <pc:docMk/>
          <pc:sldMk cId="1358652653" sldId="258"/>
        </pc:sldMkLst>
        <pc:spChg chg="del">
          <ac:chgData name="Freeman, Clayton T. (UMKC-Student)" userId="8dd754b2-cc5b-43df-b498-9f6faebcbd6e" providerId="ADAL" clId="{1A99B860-7DC8-4B59-BA09-14295986F146}" dt="2018-10-27T21:53:13.992" v="14" actId="931"/>
          <ac:spMkLst>
            <pc:docMk/>
            <pc:sldMk cId="1358652653" sldId="258"/>
            <ac:spMk id="6" creationId="{00000000-0000-0000-0000-000000000000}"/>
          </ac:spMkLst>
        </pc:spChg>
        <pc:spChg chg="mod">
          <ac:chgData name="Freeman, Clayton T. (UMKC-Student)" userId="8dd754b2-cc5b-43df-b498-9f6faebcbd6e" providerId="ADAL" clId="{1A99B860-7DC8-4B59-BA09-14295986F146}" dt="2018-10-27T21:54:18.563" v="25" actId="20577"/>
          <ac:spMkLst>
            <pc:docMk/>
            <pc:sldMk cId="1358652653" sldId="258"/>
            <ac:spMk id="7" creationId="{00000000-0000-0000-0000-000000000000}"/>
          </ac:spMkLst>
        </pc:spChg>
        <pc:picChg chg="add mod modCrop">
          <ac:chgData name="Freeman, Clayton T. (UMKC-Student)" userId="8dd754b2-cc5b-43df-b498-9f6faebcbd6e" providerId="ADAL" clId="{1A99B860-7DC8-4B59-BA09-14295986F146}" dt="2018-10-27T21:53:53.077" v="22" actId="14100"/>
          <ac:picMkLst>
            <pc:docMk/>
            <pc:sldMk cId="1358652653" sldId="258"/>
            <ac:picMk id="3" creationId="{186EB7DA-4F9E-49FF-8195-CCF3FE30D2E9}"/>
          </ac:picMkLst>
        </pc:picChg>
      </pc:sldChg>
      <pc:sldChg chg="modSp">
        <pc:chgData name="Freeman, Clayton T. (UMKC-Student)" userId="8dd754b2-cc5b-43df-b498-9f6faebcbd6e" providerId="ADAL" clId="{1A99B860-7DC8-4B59-BA09-14295986F146}" dt="2018-10-27T21:55:36.115" v="34" actId="20577"/>
        <pc:sldMkLst>
          <pc:docMk/>
          <pc:sldMk cId="1502342743" sldId="259"/>
        </pc:sldMkLst>
        <pc:spChg chg="mod">
          <ac:chgData name="Freeman, Clayton T. (UMKC-Student)" userId="8dd754b2-cc5b-43df-b498-9f6faebcbd6e" providerId="ADAL" clId="{1A99B860-7DC8-4B59-BA09-14295986F146}" dt="2018-10-27T21:55:36.115" v="34" actId="20577"/>
          <ac:spMkLst>
            <pc:docMk/>
            <pc:sldMk cId="1502342743" sldId="259"/>
            <ac:spMk id="4" creationId="{00000000-0000-0000-0000-000000000000}"/>
          </ac:spMkLst>
        </pc:spChg>
        <pc:picChg chg="mod">
          <ac:chgData name="Freeman, Clayton T. (UMKC-Student)" userId="8dd754b2-cc5b-43df-b498-9f6faebcbd6e" providerId="ADAL" clId="{1A99B860-7DC8-4B59-BA09-14295986F146}" dt="2018-10-27T21:54:58.172" v="30" actId="1076"/>
          <ac:picMkLst>
            <pc:docMk/>
            <pc:sldMk cId="1502342743" sldId="259"/>
            <ac:picMk id="3" creationId="{00000000-0000-0000-0000-000000000000}"/>
          </ac:picMkLst>
        </pc:picChg>
        <pc:picChg chg="mod">
          <ac:chgData name="Freeman, Clayton T. (UMKC-Student)" userId="8dd754b2-cc5b-43df-b498-9f6faebcbd6e" providerId="ADAL" clId="{1A99B860-7DC8-4B59-BA09-14295986F146}" dt="2018-10-27T21:55:01.797" v="31" actId="1076"/>
          <ac:picMkLst>
            <pc:docMk/>
            <pc:sldMk cId="1502342743" sldId="259"/>
            <ac:picMk id="5" creationId="{00000000-0000-0000-0000-000000000000}"/>
          </ac:picMkLst>
        </pc:picChg>
        <pc:picChg chg="mod">
          <ac:chgData name="Freeman, Clayton T. (UMKC-Student)" userId="8dd754b2-cc5b-43df-b498-9f6faebcbd6e" providerId="ADAL" clId="{1A99B860-7DC8-4B59-BA09-14295986F146}" dt="2018-10-27T21:54:49.533" v="28" actId="1076"/>
          <ac:picMkLst>
            <pc:docMk/>
            <pc:sldMk cId="1502342743" sldId="259"/>
            <ac:picMk id="6" creationId="{00000000-0000-0000-0000-000000000000}"/>
          </ac:picMkLst>
        </pc:picChg>
      </pc:sldChg>
      <pc:sldChg chg="modSp">
        <pc:chgData name="Freeman, Clayton T. (UMKC-Student)" userId="8dd754b2-cc5b-43df-b498-9f6faebcbd6e" providerId="ADAL" clId="{1A99B860-7DC8-4B59-BA09-14295986F146}" dt="2018-10-27T21:57:37.074" v="35" actId="947"/>
        <pc:sldMkLst>
          <pc:docMk/>
          <pc:sldMk cId="123554322" sldId="261"/>
        </pc:sldMkLst>
        <pc:spChg chg="mod">
          <ac:chgData name="Freeman, Clayton T. (UMKC-Student)" userId="8dd754b2-cc5b-43df-b498-9f6faebcbd6e" providerId="ADAL" clId="{1A99B860-7DC8-4B59-BA09-14295986F146}" dt="2018-10-27T21:57:37.074" v="35" actId="947"/>
          <ac:spMkLst>
            <pc:docMk/>
            <pc:sldMk cId="123554322" sldId="261"/>
            <ac:spMk id="3" creationId="{00000000-0000-0000-0000-000000000000}"/>
          </ac:spMkLst>
        </pc:spChg>
      </pc:sldChg>
      <pc:sldChg chg="modSp">
        <pc:chgData name="Freeman, Clayton T. (UMKC-Student)" userId="8dd754b2-cc5b-43df-b498-9f6faebcbd6e" providerId="ADAL" clId="{1A99B860-7DC8-4B59-BA09-14295986F146}" dt="2018-10-27T21:51:45.736" v="4" actId="27636"/>
        <pc:sldMkLst>
          <pc:docMk/>
          <pc:sldMk cId="3852669597" sldId="263"/>
        </pc:sldMkLst>
        <pc:spChg chg="mod">
          <ac:chgData name="Freeman, Clayton T. (UMKC-Student)" userId="8dd754b2-cc5b-43df-b498-9f6faebcbd6e" providerId="ADAL" clId="{1A99B860-7DC8-4B59-BA09-14295986F146}" dt="2018-10-27T21:51:45.736" v="4" actId="27636"/>
          <ac:spMkLst>
            <pc:docMk/>
            <pc:sldMk cId="3852669597" sldId="263"/>
            <ac:spMk id="5" creationId="{00000000-0000-0000-0000-000000000000}"/>
          </ac:spMkLst>
        </pc:spChg>
      </pc:sldChg>
      <pc:sldChg chg="modSp">
        <pc:chgData name="Freeman, Clayton T. (UMKC-Student)" userId="8dd754b2-cc5b-43df-b498-9f6faebcbd6e" providerId="ADAL" clId="{1A99B860-7DC8-4B59-BA09-14295986F146}" dt="2018-10-27T21:51:45.752" v="5" actId="27636"/>
        <pc:sldMkLst>
          <pc:docMk/>
          <pc:sldMk cId="2414041088" sldId="264"/>
        </pc:sldMkLst>
        <pc:spChg chg="mod">
          <ac:chgData name="Freeman, Clayton T. (UMKC-Student)" userId="8dd754b2-cc5b-43df-b498-9f6faebcbd6e" providerId="ADAL" clId="{1A99B860-7DC8-4B59-BA09-14295986F146}" dt="2018-10-27T21:51:45.752" v="5" actId="27636"/>
          <ac:spMkLst>
            <pc:docMk/>
            <pc:sldMk cId="2414041088" sldId="264"/>
            <ac:spMk id="7" creationId="{00000000-0000-0000-0000-000000000000}"/>
          </ac:spMkLst>
        </pc:spChg>
      </pc:sldChg>
    </pc:docChg>
  </pc:docChgLst>
  <pc:docChgLst>
    <pc:chgData name="Ferris, Jonathan W. (UMKC-Student)" userId="S::jwfw43@mail.umkc.edu::224ae17a-6999-4beb-ad8d-71acc5fe9748" providerId="AD" clId="Web-{C6FA9516-3B83-4E97-B4FD-59B0340604BC}"/>
    <pc:docChg chg="addSld modSld">
      <pc:chgData name="Ferris, Jonathan W. (UMKC-Student)" userId="S::jwfw43@mail.umkc.edu::224ae17a-6999-4beb-ad8d-71acc5fe9748" providerId="AD" clId="Web-{C6FA9516-3B83-4E97-B4FD-59B0340604BC}" dt="2018-10-30T15:46:20.699" v="57" actId="20577"/>
      <pc:docMkLst>
        <pc:docMk/>
      </pc:docMkLst>
      <pc:sldChg chg="modSp">
        <pc:chgData name="Ferris, Jonathan W. (UMKC-Student)" userId="S::jwfw43@mail.umkc.edu::224ae17a-6999-4beb-ad8d-71acc5fe9748" providerId="AD" clId="Web-{C6FA9516-3B83-4E97-B4FD-59B0340604BC}" dt="2018-10-30T15:46:07.480" v="48" actId="20577"/>
        <pc:sldMkLst>
          <pc:docMk/>
          <pc:sldMk cId="408744698" sldId="260"/>
        </pc:sldMkLst>
        <pc:spChg chg="mod">
          <ac:chgData name="Ferris, Jonathan W. (UMKC-Student)" userId="S::jwfw43@mail.umkc.edu::224ae17a-6999-4beb-ad8d-71acc5fe9748" providerId="AD" clId="Web-{C6FA9516-3B83-4E97-B4FD-59B0340604BC}" dt="2018-10-30T15:46:07.480" v="48" actId="20577"/>
          <ac:spMkLst>
            <pc:docMk/>
            <pc:sldMk cId="408744698" sldId="260"/>
            <ac:spMk id="6" creationId="{00000000-0000-0000-0000-000000000000}"/>
          </ac:spMkLst>
        </pc:spChg>
      </pc:sldChg>
      <pc:sldChg chg="addSp modSp new mod setBg setClrOvrMap">
        <pc:chgData name="Ferris, Jonathan W. (UMKC-Student)" userId="S::jwfw43@mail.umkc.edu::224ae17a-6999-4beb-ad8d-71acc5fe9748" providerId="AD" clId="Web-{C6FA9516-3B83-4E97-B4FD-59B0340604BC}" dt="2018-10-30T15:46:20.683" v="56" actId="20577"/>
        <pc:sldMkLst>
          <pc:docMk/>
          <pc:sldMk cId="3644457412" sldId="273"/>
        </pc:sldMkLst>
        <pc:spChg chg="mod">
          <ac:chgData name="Ferris, Jonathan W. (UMKC-Student)" userId="S::jwfw43@mail.umkc.edu::224ae17a-6999-4beb-ad8d-71acc5fe9748" providerId="AD" clId="Web-{C6FA9516-3B83-4E97-B4FD-59B0340604BC}" dt="2018-10-30T15:46:20.683" v="56" actId="20577"/>
          <ac:spMkLst>
            <pc:docMk/>
            <pc:sldMk cId="3644457412" sldId="273"/>
            <ac:spMk id="2" creationId="{A7E10C11-510C-4789-999C-0C19817BC5CA}"/>
          </ac:spMkLst>
        </pc:spChg>
        <pc:spChg chg="add">
          <ac:chgData name="Ferris, Jonathan W. (UMKC-Student)" userId="S::jwfw43@mail.umkc.edu::224ae17a-6999-4beb-ad8d-71acc5fe9748" providerId="AD" clId="Web-{C6FA9516-3B83-4E97-B4FD-59B0340604BC}" dt="2018-10-30T15:45:16.293" v="33"/>
          <ac:spMkLst>
            <pc:docMk/>
            <pc:sldMk cId="3644457412" sldId="273"/>
            <ac:spMk id="12" creationId="{4AC0CD9D-7610-4620-93B4-798CCD9AB581}"/>
          </ac:spMkLst>
        </pc:spChg>
        <pc:spChg chg="add">
          <ac:chgData name="Ferris, Jonathan W. (UMKC-Student)" userId="S::jwfw43@mail.umkc.edu::224ae17a-6999-4beb-ad8d-71acc5fe9748" providerId="AD" clId="Web-{C6FA9516-3B83-4E97-B4FD-59B0340604BC}" dt="2018-10-30T15:45:16.293" v="33"/>
          <ac:spMkLst>
            <pc:docMk/>
            <pc:sldMk cId="3644457412" sldId="273"/>
            <ac:spMk id="18" creationId="{DE4D62F9-188E-4530-84C2-24BDEE4BEB82}"/>
          </ac:spMkLst>
        </pc:spChg>
        <pc:spChg chg="add">
          <ac:chgData name="Ferris, Jonathan W. (UMKC-Student)" userId="S::jwfw43@mail.umkc.edu::224ae17a-6999-4beb-ad8d-71acc5fe9748" providerId="AD" clId="Web-{C6FA9516-3B83-4E97-B4FD-59B0340604BC}" dt="2018-10-30T15:45:16.293" v="33"/>
          <ac:spMkLst>
            <pc:docMk/>
            <pc:sldMk cId="3644457412" sldId="273"/>
            <ac:spMk id="20" creationId="{D67CA421-FA2B-47ED-A101-F8BBEBB2976B}"/>
          </ac:spMkLst>
        </pc:spChg>
        <pc:spChg chg="add">
          <ac:chgData name="Ferris, Jonathan W. (UMKC-Student)" userId="S::jwfw43@mail.umkc.edu::224ae17a-6999-4beb-ad8d-71acc5fe9748" providerId="AD" clId="Web-{C6FA9516-3B83-4E97-B4FD-59B0340604BC}" dt="2018-10-30T15:45:16.293" v="33"/>
          <ac:spMkLst>
            <pc:docMk/>
            <pc:sldMk cId="3644457412" sldId="273"/>
            <ac:spMk id="22" creationId="{12425D82-CD5E-45A4-9542-70951E59F2D1}"/>
          </ac:spMkLst>
        </pc:spChg>
        <pc:spChg chg="add">
          <ac:chgData name="Ferris, Jonathan W. (UMKC-Student)" userId="S::jwfw43@mail.umkc.edu::224ae17a-6999-4beb-ad8d-71acc5fe9748" providerId="AD" clId="Web-{C6FA9516-3B83-4E97-B4FD-59B0340604BC}" dt="2018-10-30T15:45:16.293" v="33"/>
          <ac:spMkLst>
            <pc:docMk/>
            <pc:sldMk cId="3644457412" sldId="273"/>
            <ac:spMk id="24" creationId="{221DB897-A621-4D5F-AC81-91199AC4370E}"/>
          </ac:spMkLst>
        </pc:spChg>
        <pc:picChg chg="add mod">
          <ac:chgData name="Ferris, Jonathan W. (UMKC-Student)" userId="S::jwfw43@mail.umkc.edu::224ae17a-6999-4beb-ad8d-71acc5fe9748" providerId="AD" clId="Web-{C6FA9516-3B83-4E97-B4FD-59B0340604BC}" dt="2018-10-30T15:45:16.293" v="33"/>
          <ac:picMkLst>
            <pc:docMk/>
            <pc:sldMk cId="3644457412" sldId="273"/>
            <ac:picMk id="3" creationId="{CD6E7B50-60E6-4EAB-94B2-F7BB2ED5631E}"/>
          </ac:picMkLst>
        </pc:picChg>
        <pc:picChg chg="add">
          <ac:chgData name="Ferris, Jonathan W. (UMKC-Student)" userId="S::jwfw43@mail.umkc.edu::224ae17a-6999-4beb-ad8d-71acc5fe9748" providerId="AD" clId="Web-{C6FA9516-3B83-4E97-B4FD-59B0340604BC}" dt="2018-10-30T15:45:16.293" v="33"/>
          <ac:picMkLst>
            <pc:docMk/>
            <pc:sldMk cId="3644457412" sldId="273"/>
            <ac:picMk id="8" creationId="{41B68C77-138E-4BF7-A276-BD0C78A4219F}"/>
          </ac:picMkLst>
        </pc:picChg>
        <pc:picChg chg="add">
          <ac:chgData name="Ferris, Jonathan W. (UMKC-Student)" userId="S::jwfw43@mail.umkc.edu::224ae17a-6999-4beb-ad8d-71acc5fe9748" providerId="AD" clId="Web-{C6FA9516-3B83-4E97-B4FD-59B0340604BC}" dt="2018-10-30T15:45:16.293" v="33"/>
          <ac:picMkLst>
            <pc:docMk/>
            <pc:sldMk cId="3644457412" sldId="273"/>
            <ac:picMk id="10" creationId="{7C268552-D473-46ED-B1B8-422042C4DEF1}"/>
          </ac:picMkLst>
        </pc:picChg>
        <pc:picChg chg="add">
          <ac:chgData name="Ferris, Jonathan W. (UMKC-Student)" userId="S::jwfw43@mail.umkc.edu::224ae17a-6999-4beb-ad8d-71acc5fe9748" providerId="AD" clId="Web-{C6FA9516-3B83-4E97-B4FD-59B0340604BC}" dt="2018-10-30T15:45:16.293" v="33"/>
          <ac:picMkLst>
            <pc:docMk/>
            <pc:sldMk cId="3644457412" sldId="273"/>
            <ac:picMk id="14" creationId="{B9238B3E-24AA-439A-B527-6C5DF6D72145}"/>
          </ac:picMkLst>
        </pc:picChg>
        <pc:picChg chg="add">
          <ac:chgData name="Ferris, Jonathan W. (UMKC-Student)" userId="S::jwfw43@mail.umkc.edu::224ae17a-6999-4beb-ad8d-71acc5fe9748" providerId="AD" clId="Web-{C6FA9516-3B83-4E97-B4FD-59B0340604BC}" dt="2018-10-30T15:45:16.293" v="33"/>
          <ac:picMkLst>
            <pc:docMk/>
            <pc:sldMk cId="3644457412" sldId="273"/>
            <ac:picMk id="16" creationId="{69F01145-BEA3-4CBF-AA21-10077B948CA8}"/>
          </ac:picMkLst>
        </pc:picChg>
      </pc:sldChg>
    </pc:docChg>
  </pc:docChgLst>
  <pc:docChgLst>
    <pc:chgData name="Freeman, Clayton T. (UMKC-Student)" userId="S::ctf365@mail.umkc.edu::8dd754b2-cc5b-43df-b498-9f6faebcbd6e" providerId="AD" clId="Web-{2A37D253-A522-43D0-99F4-29E3C88A2B68}"/>
    <pc:docChg chg="modSld">
      <pc:chgData name="Freeman, Clayton T. (UMKC-Student)" userId="S::ctf365@mail.umkc.edu::8dd754b2-cc5b-43df-b498-9f6faebcbd6e" providerId="AD" clId="Web-{2A37D253-A522-43D0-99F4-29E3C88A2B68}" dt="2018-10-25T14:18:18.422" v="13" actId="20577"/>
      <pc:docMkLst>
        <pc:docMk/>
      </pc:docMkLst>
      <pc:sldChg chg="modSp">
        <pc:chgData name="Freeman, Clayton T. (UMKC-Student)" userId="S::ctf365@mail.umkc.edu::8dd754b2-cc5b-43df-b498-9f6faebcbd6e" providerId="AD" clId="Web-{2A37D253-A522-43D0-99F4-29E3C88A2B68}" dt="2018-10-25T14:18:18.422" v="12" actId="20577"/>
        <pc:sldMkLst>
          <pc:docMk/>
          <pc:sldMk cId="96832728" sldId="262"/>
        </pc:sldMkLst>
        <pc:spChg chg="mod">
          <ac:chgData name="Freeman, Clayton T. (UMKC-Student)" userId="S::ctf365@mail.umkc.edu::8dd754b2-cc5b-43df-b498-9f6faebcbd6e" providerId="AD" clId="Web-{2A37D253-A522-43D0-99F4-29E3C88A2B68}" dt="2018-10-25T14:18:18.422" v="12" actId="20577"/>
          <ac:spMkLst>
            <pc:docMk/>
            <pc:sldMk cId="96832728" sldId="262"/>
            <ac:spMk id="3" creationId="{00000000-0000-0000-0000-000000000000}"/>
          </ac:spMkLst>
        </pc:spChg>
      </pc:sldChg>
    </pc:docChg>
  </pc:docChgLst>
  <pc:docChgLst>
    <pc:chgData name="Ferris, Jonathan W. (UMKC-Student)" userId="S::jwfw43@mail.umkc.edu::224ae17a-6999-4beb-ad8d-71acc5fe9748" providerId="AD" clId="Web-{35C25FC3-83B4-478B-8D72-93BFDEE014CD}"/>
    <pc:docChg chg="addSld modSld sldOrd">
      <pc:chgData name="Ferris, Jonathan W. (UMKC-Student)" userId="S::jwfw43@mail.umkc.edu::224ae17a-6999-4beb-ad8d-71acc5fe9748" providerId="AD" clId="Web-{35C25FC3-83B4-478B-8D72-93BFDEE014CD}" dt="2018-10-26T05:17:16.315" v="16" actId="14100"/>
      <pc:docMkLst>
        <pc:docMk/>
      </pc:docMkLst>
      <pc:sldChg chg="modSp">
        <pc:chgData name="Ferris, Jonathan W. (UMKC-Student)" userId="S::jwfw43@mail.umkc.edu::224ae17a-6999-4beb-ad8d-71acc5fe9748" providerId="AD" clId="Web-{35C25FC3-83B4-478B-8D72-93BFDEE014CD}" dt="2018-10-26T05:00:50.695" v="4" actId="1076"/>
        <pc:sldMkLst>
          <pc:docMk/>
          <pc:sldMk cId="1502342743" sldId="259"/>
        </pc:sldMkLst>
        <pc:spChg chg="mod">
          <ac:chgData name="Ferris, Jonathan W. (UMKC-Student)" userId="S::jwfw43@mail.umkc.edu::224ae17a-6999-4beb-ad8d-71acc5fe9748" providerId="AD" clId="Web-{35C25FC3-83B4-478B-8D72-93BFDEE014CD}" dt="2018-10-26T05:00:42.548" v="3" actId="1076"/>
          <ac:spMkLst>
            <pc:docMk/>
            <pc:sldMk cId="1502342743" sldId="259"/>
            <ac:spMk id="2" creationId="{00000000-0000-0000-0000-000000000000}"/>
          </ac:spMkLst>
        </pc:spChg>
        <pc:spChg chg="mod">
          <ac:chgData name="Ferris, Jonathan W. (UMKC-Student)" userId="S::jwfw43@mail.umkc.edu::224ae17a-6999-4beb-ad8d-71acc5fe9748" providerId="AD" clId="Web-{35C25FC3-83B4-478B-8D72-93BFDEE014CD}" dt="2018-10-26T05:00:50.695" v="4" actId="1076"/>
          <ac:spMkLst>
            <pc:docMk/>
            <pc:sldMk cId="1502342743" sldId="259"/>
            <ac:spMk id="4" creationId="{00000000-0000-0000-0000-000000000000}"/>
          </ac:spMkLst>
        </pc:spChg>
        <pc:picChg chg="mod">
          <ac:chgData name="Ferris, Jonathan W. (UMKC-Student)" userId="S::jwfw43@mail.umkc.edu::224ae17a-6999-4beb-ad8d-71acc5fe9748" providerId="AD" clId="Web-{35C25FC3-83B4-478B-8D72-93BFDEE014CD}" dt="2018-10-26T05:00:31.064" v="1" actId="1076"/>
          <ac:picMkLst>
            <pc:docMk/>
            <pc:sldMk cId="1502342743" sldId="259"/>
            <ac:picMk id="3" creationId="{00000000-0000-0000-0000-000000000000}"/>
          </ac:picMkLst>
        </pc:picChg>
        <pc:picChg chg="mod">
          <ac:chgData name="Ferris, Jonathan W. (UMKC-Student)" userId="S::jwfw43@mail.umkc.edu::224ae17a-6999-4beb-ad8d-71acc5fe9748" providerId="AD" clId="Web-{35C25FC3-83B4-478B-8D72-93BFDEE014CD}" dt="2018-10-26T05:00:32.626" v="2" actId="1076"/>
          <ac:picMkLst>
            <pc:docMk/>
            <pc:sldMk cId="1502342743" sldId="259"/>
            <ac:picMk id="5" creationId="{00000000-0000-0000-0000-000000000000}"/>
          </ac:picMkLst>
        </pc:picChg>
        <pc:picChg chg="mod">
          <ac:chgData name="Ferris, Jonathan W. (UMKC-Student)" userId="S::jwfw43@mail.umkc.edu::224ae17a-6999-4beb-ad8d-71acc5fe9748" providerId="AD" clId="Web-{35C25FC3-83B4-478B-8D72-93BFDEE014CD}" dt="2018-10-26T05:00:29.173" v="0" actId="1076"/>
          <ac:picMkLst>
            <pc:docMk/>
            <pc:sldMk cId="1502342743" sldId="259"/>
            <ac:picMk id="6" creationId="{00000000-0000-0000-0000-000000000000}"/>
          </ac:picMkLst>
        </pc:picChg>
      </pc:sldChg>
      <pc:sldChg chg="ord">
        <pc:chgData name="Ferris, Jonathan W. (UMKC-Student)" userId="S::jwfw43@mail.umkc.edu::224ae17a-6999-4beb-ad8d-71acc5fe9748" providerId="AD" clId="Web-{35C25FC3-83B4-478B-8D72-93BFDEE014CD}" dt="2018-10-26T05:15:48.419" v="7" actId="14100"/>
        <pc:sldMkLst>
          <pc:docMk/>
          <pc:sldMk cId="408744698" sldId="260"/>
        </pc:sldMkLst>
      </pc:sldChg>
      <pc:sldChg chg="modSp">
        <pc:chgData name="Ferris, Jonathan W. (UMKC-Student)" userId="S::jwfw43@mail.umkc.edu::224ae17a-6999-4beb-ad8d-71acc5fe9748" providerId="AD" clId="Web-{35C25FC3-83B4-478B-8D72-93BFDEE014CD}" dt="2018-10-26T05:01:22.937" v="5" actId="14100"/>
        <pc:sldMkLst>
          <pc:docMk/>
          <pc:sldMk cId="3852669597" sldId="263"/>
        </pc:sldMkLst>
        <pc:spChg chg="mod">
          <ac:chgData name="Ferris, Jonathan W. (UMKC-Student)" userId="S::jwfw43@mail.umkc.edu::224ae17a-6999-4beb-ad8d-71acc5fe9748" providerId="AD" clId="Web-{35C25FC3-83B4-478B-8D72-93BFDEE014CD}" dt="2018-10-26T05:01:22.937" v="5" actId="14100"/>
          <ac:spMkLst>
            <pc:docMk/>
            <pc:sldMk cId="3852669597" sldId="263"/>
            <ac:spMk id="2" creationId="{00000000-0000-0000-0000-000000000000}"/>
          </ac:spMkLst>
        </pc:spChg>
      </pc:sldChg>
      <pc:sldChg chg="modSp">
        <pc:chgData name="Ferris, Jonathan W. (UMKC-Student)" userId="S::jwfw43@mail.umkc.edu::224ae17a-6999-4beb-ad8d-71acc5fe9748" providerId="AD" clId="Web-{35C25FC3-83B4-478B-8D72-93BFDEE014CD}" dt="2018-10-26T05:01:34.577" v="6" actId="1076"/>
        <pc:sldMkLst>
          <pc:docMk/>
          <pc:sldMk cId="2414041088" sldId="264"/>
        </pc:sldMkLst>
        <pc:picChg chg="mod">
          <ac:chgData name="Ferris, Jonathan W. (UMKC-Student)" userId="S::jwfw43@mail.umkc.edu::224ae17a-6999-4beb-ad8d-71acc5fe9748" providerId="AD" clId="Web-{35C25FC3-83B4-478B-8D72-93BFDEE014CD}" dt="2018-10-26T05:01:34.577" v="6" actId="1076"/>
          <ac:picMkLst>
            <pc:docMk/>
            <pc:sldMk cId="2414041088" sldId="264"/>
            <ac:picMk id="8" creationId="{00000000-0000-0000-0000-000000000000}"/>
          </ac:picMkLst>
        </pc:picChg>
      </pc:sldChg>
      <pc:sldChg chg="addSp modSp new mod ord setBg">
        <pc:chgData name="Ferris, Jonathan W. (UMKC-Student)" userId="S::jwfw43@mail.umkc.edu::224ae17a-6999-4beb-ad8d-71acc5fe9748" providerId="AD" clId="Web-{35C25FC3-83B4-478B-8D72-93BFDEE014CD}" dt="2018-10-26T05:17:16.315" v="16" actId="14100"/>
        <pc:sldMkLst>
          <pc:docMk/>
          <pc:sldMk cId="696494659" sldId="265"/>
        </pc:sldMkLst>
        <pc:spChg chg="add">
          <ac:chgData name="Ferris, Jonathan W. (UMKC-Student)" userId="S::jwfw43@mail.umkc.edu::224ae17a-6999-4beb-ad8d-71acc5fe9748" providerId="AD" clId="Web-{35C25FC3-83B4-478B-8D72-93BFDEE014CD}" dt="2018-10-26T05:16:41.748" v="12" actId="14100"/>
          <ac:spMkLst>
            <pc:docMk/>
            <pc:sldMk cId="696494659" sldId="265"/>
            <ac:spMk id="7" creationId="{DFB3CEA1-88D9-42FB-88ED-1E9807FE6596}"/>
          </ac:spMkLst>
        </pc:spChg>
        <pc:spChg chg="add">
          <ac:chgData name="Ferris, Jonathan W. (UMKC-Student)" userId="S::jwfw43@mail.umkc.edu::224ae17a-6999-4beb-ad8d-71acc5fe9748" providerId="AD" clId="Web-{35C25FC3-83B4-478B-8D72-93BFDEE014CD}" dt="2018-10-26T05:16:41.748" v="12" actId="14100"/>
          <ac:spMkLst>
            <pc:docMk/>
            <pc:sldMk cId="696494659" sldId="265"/>
            <ac:spMk id="9" creationId="{9A6C928E-4252-4F33-8C34-E50A12A3170B}"/>
          </ac:spMkLst>
        </pc:spChg>
        <pc:picChg chg="add mod">
          <ac:chgData name="Ferris, Jonathan W. (UMKC-Student)" userId="S::jwfw43@mail.umkc.edu::224ae17a-6999-4beb-ad8d-71acc5fe9748" providerId="AD" clId="Web-{35C25FC3-83B4-478B-8D72-93BFDEE014CD}" dt="2018-10-26T05:17:16.315" v="16" actId="14100"/>
          <ac:picMkLst>
            <pc:docMk/>
            <pc:sldMk cId="696494659" sldId="265"/>
            <ac:picMk id="2" creationId="{3E5401CD-8CEA-4BE9-BB89-6A19798DA22A}"/>
          </ac:picMkLst>
        </pc:picChg>
      </pc:sldChg>
    </pc:docChg>
  </pc:docChgLst>
  <pc:docChgLst>
    <pc:chgData name="Ferris, Jonathan W. (UMKC-Student)" userId="S::jwfw43@mail.umkc.edu::224ae17a-6999-4beb-ad8d-71acc5fe9748" providerId="AD" clId="Web-{B2D094C7-9FA6-4767-AECD-F3B1D80A5764}"/>
    <pc:docChg chg="modSld">
      <pc:chgData name="Ferris, Jonathan W. (UMKC-Student)" userId="S::jwfw43@mail.umkc.edu::224ae17a-6999-4beb-ad8d-71acc5fe9748" providerId="AD" clId="Web-{B2D094C7-9FA6-4767-AECD-F3B1D80A5764}" dt="2018-10-30T15:54:59.520" v="18" actId="20577"/>
      <pc:docMkLst>
        <pc:docMk/>
      </pc:docMkLst>
      <pc:sldChg chg="modSp">
        <pc:chgData name="Ferris, Jonathan W. (UMKC-Student)" userId="S::jwfw43@mail.umkc.edu::224ae17a-6999-4beb-ad8d-71acc5fe9748" providerId="AD" clId="Web-{B2D094C7-9FA6-4767-AECD-F3B1D80A5764}" dt="2018-10-30T15:54:59.505" v="17" actId="20577"/>
        <pc:sldMkLst>
          <pc:docMk/>
          <pc:sldMk cId="3852669597" sldId="263"/>
        </pc:sldMkLst>
        <pc:spChg chg="mod">
          <ac:chgData name="Ferris, Jonathan W. (UMKC-Student)" userId="S::jwfw43@mail.umkc.edu::224ae17a-6999-4beb-ad8d-71acc5fe9748" providerId="AD" clId="Web-{B2D094C7-9FA6-4767-AECD-F3B1D80A5764}" dt="2018-10-30T15:54:25.599" v="8" actId="14100"/>
          <ac:spMkLst>
            <pc:docMk/>
            <pc:sldMk cId="3852669597" sldId="263"/>
            <ac:spMk id="2" creationId="{00000000-0000-0000-0000-000000000000}"/>
          </ac:spMkLst>
        </pc:spChg>
        <pc:spChg chg="mod">
          <ac:chgData name="Ferris, Jonathan W. (UMKC-Student)" userId="S::jwfw43@mail.umkc.edu::224ae17a-6999-4beb-ad8d-71acc5fe9748" providerId="AD" clId="Web-{B2D094C7-9FA6-4767-AECD-F3B1D80A5764}" dt="2018-10-30T15:54:59.505" v="17" actId="20577"/>
          <ac:spMkLst>
            <pc:docMk/>
            <pc:sldMk cId="3852669597" sldId="263"/>
            <ac:spMk id="5" creationId="{00000000-0000-0000-0000-000000000000}"/>
          </ac:spMkLst>
        </pc:spChg>
      </pc:sldChg>
      <pc:sldChg chg="modSp">
        <pc:chgData name="Ferris, Jonathan W. (UMKC-Student)" userId="S::jwfw43@mail.umkc.edu::224ae17a-6999-4beb-ad8d-71acc5fe9748" providerId="AD" clId="Web-{B2D094C7-9FA6-4767-AECD-F3B1D80A5764}" dt="2018-10-30T15:54:53.973" v="11" actId="20577"/>
        <pc:sldMkLst>
          <pc:docMk/>
          <pc:sldMk cId="2805975779" sldId="267"/>
        </pc:sldMkLst>
        <pc:spChg chg="mod">
          <ac:chgData name="Ferris, Jonathan W. (UMKC-Student)" userId="S::jwfw43@mail.umkc.edu::224ae17a-6999-4beb-ad8d-71acc5fe9748" providerId="AD" clId="Web-{B2D094C7-9FA6-4767-AECD-F3B1D80A5764}" dt="2018-10-30T15:54:53.973" v="11" actId="20577"/>
          <ac:spMkLst>
            <pc:docMk/>
            <pc:sldMk cId="2805975779" sldId="267"/>
            <ac:spMk id="10" creationId="{FB05DECD-2DDC-4866-959B-37B2484B3089}"/>
          </ac:spMkLst>
        </pc:spChg>
      </pc:sldChg>
    </pc:docChg>
  </pc:docChgLst>
  <pc:docChgLst>
    <pc:chgData name="Ferris, Jonathan W. (UMKC-Student)" userId="S::jwfw43@mail.umkc.edu::224ae17a-6999-4beb-ad8d-71acc5fe9748" providerId="AD" clId="Web-{AECAB74F-ABFA-40B2-8DEF-E57124D5C869}"/>
    <pc:docChg chg="modSld">
      <pc:chgData name="Ferris, Jonathan W. (UMKC-Student)" userId="S::jwfw43@mail.umkc.edu::224ae17a-6999-4beb-ad8d-71acc5fe9748" providerId="AD" clId="Web-{AECAB74F-ABFA-40B2-8DEF-E57124D5C869}" dt="2018-10-26T04:20:22.259" v="4" actId="1076"/>
      <pc:docMkLst>
        <pc:docMk/>
      </pc:docMkLst>
      <pc:sldChg chg="addSp modSp mod setBg setClrOvrMap">
        <pc:chgData name="Ferris, Jonathan W. (UMKC-Student)" userId="S::jwfw43@mail.umkc.edu::224ae17a-6999-4beb-ad8d-71acc5fe9748" providerId="AD" clId="Web-{AECAB74F-ABFA-40B2-8DEF-E57124D5C869}" dt="2018-10-26T04:19:23.229" v="0" actId="1076"/>
        <pc:sldMkLst>
          <pc:docMk/>
          <pc:sldMk cId="891012457" sldId="256"/>
        </pc:sldMkLst>
        <pc:spChg chg="mod">
          <ac:chgData name="Ferris, Jonathan W. (UMKC-Student)" userId="S::jwfw43@mail.umkc.edu::224ae17a-6999-4beb-ad8d-71acc5fe9748" providerId="AD" clId="Web-{AECAB74F-ABFA-40B2-8DEF-E57124D5C869}" dt="2018-10-26T04:19:23.229" v="0" actId="1076"/>
          <ac:spMkLst>
            <pc:docMk/>
            <pc:sldMk cId="891012457" sldId="256"/>
            <ac:spMk id="2" creationId="{00000000-0000-0000-0000-000000000000}"/>
          </ac:spMkLst>
        </pc:spChg>
        <pc:spChg chg="mod">
          <ac:chgData name="Ferris, Jonathan W. (UMKC-Student)" userId="S::jwfw43@mail.umkc.edu::224ae17a-6999-4beb-ad8d-71acc5fe9748" providerId="AD" clId="Web-{AECAB74F-ABFA-40B2-8DEF-E57124D5C869}" dt="2018-10-26T04:19:23.229" v="0" actId="1076"/>
          <ac:spMkLst>
            <pc:docMk/>
            <pc:sldMk cId="891012457" sldId="256"/>
            <ac:spMk id="3" creationId="{00000000-0000-0000-0000-000000000000}"/>
          </ac:spMkLst>
        </pc:spChg>
        <pc:spChg chg="add">
          <ac:chgData name="Ferris, Jonathan W. (UMKC-Student)" userId="S::jwfw43@mail.umkc.edu::224ae17a-6999-4beb-ad8d-71acc5fe9748" providerId="AD" clId="Web-{AECAB74F-ABFA-40B2-8DEF-E57124D5C869}" dt="2018-10-26T04:19:23.229" v="0" actId="1076"/>
          <ac:spMkLst>
            <pc:docMk/>
            <pc:sldMk cId="891012457" sldId="256"/>
            <ac:spMk id="8" creationId="{DE27238C-8EAF-4098-86E6-7723B7DAE601}"/>
          </ac:spMkLst>
        </pc:spChg>
        <pc:spChg chg="add">
          <ac:chgData name="Ferris, Jonathan W. (UMKC-Student)" userId="S::jwfw43@mail.umkc.edu::224ae17a-6999-4beb-ad8d-71acc5fe9748" providerId="AD" clId="Web-{AECAB74F-ABFA-40B2-8DEF-E57124D5C869}" dt="2018-10-26T04:19:23.229" v="0" actId="1076"/>
          <ac:spMkLst>
            <pc:docMk/>
            <pc:sldMk cId="891012457" sldId="256"/>
            <ac:spMk id="10" creationId="{992F97B1-1891-4FCC-9E5F-BA97EDB48F89}"/>
          </ac:spMkLst>
        </pc:spChg>
        <pc:spChg chg="add">
          <ac:chgData name="Ferris, Jonathan W. (UMKC-Student)" userId="S::jwfw43@mail.umkc.edu::224ae17a-6999-4beb-ad8d-71acc5fe9748" providerId="AD" clId="Web-{AECAB74F-ABFA-40B2-8DEF-E57124D5C869}" dt="2018-10-26T04:19:23.229" v="0" actId="1076"/>
          <ac:spMkLst>
            <pc:docMk/>
            <pc:sldMk cId="891012457" sldId="256"/>
            <ac:spMk id="12" creationId="{78C6C821-FEE1-4EB6-9590-C021440C77DE}"/>
          </ac:spMkLst>
        </pc:spChg>
        <pc:spChg chg="add">
          <ac:chgData name="Ferris, Jonathan W. (UMKC-Student)" userId="S::jwfw43@mail.umkc.edu::224ae17a-6999-4beb-ad8d-71acc5fe9748" providerId="AD" clId="Web-{AECAB74F-ABFA-40B2-8DEF-E57124D5C869}" dt="2018-10-26T04:19:23.229" v="0" actId="1076"/>
          <ac:spMkLst>
            <pc:docMk/>
            <pc:sldMk cId="891012457" sldId="256"/>
            <ac:spMk id="14" creationId="{B61A74B3-E247-44D4-8C48-FAE8E2056401}"/>
          </ac:spMkLst>
        </pc:spChg>
      </pc:sldChg>
      <pc:sldChg chg="modSp">
        <pc:chgData name="Ferris, Jonathan W. (UMKC-Student)" userId="S::jwfw43@mail.umkc.edu::224ae17a-6999-4beb-ad8d-71acc5fe9748" providerId="AD" clId="Web-{AECAB74F-ABFA-40B2-8DEF-E57124D5C869}" dt="2018-10-26T04:19:50.775" v="2" actId="1076"/>
        <pc:sldMkLst>
          <pc:docMk/>
          <pc:sldMk cId="111856882" sldId="257"/>
        </pc:sldMkLst>
        <pc:spChg chg="mod">
          <ac:chgData name="Ferris, Jonathan W. (UMKC-Student)" userId="S::jwfw43@mail.umkc.edu::224ae17a-6999-4beb-ad8d-71acc5fe9748" providerId="AD" clId="Web-{AECAB74F-ABFA-40B2-8DEF-E57124D5C869}" dt="2018-10-26T04:19:40.447" v="1" actId="1076"/>
          <ac:spMkLst>
            <pc:docMk/>
            <pc:sldMk cId="111856882" sldId="257"/>
            <ac:spMk id="2" creationId="{00000000-0000-0000-0000-000000000000}"/>
          </ac:spMkLst>
        </pc:spChg>
        <pc:spChg chg="mod">
          <ac:chgData name="Ferris, Jonathan W. (UMKC-Student)" userId="S::jwfw43@mail.umkc.edu::224ae17a-6999-4beb-ad8d-71acc5fe9748" providerId="AD" clId="Web-{AECAB74F-ABFA-40B2-8DEF-E57124D5C869}" dt="2018-10-26T04:19:50.775" v="2" actId="1076"/>
          <ac:spMkLst>
            <pc:docMk/>
            <pc:sldMk cId="111856882" sldId="257"/>
            <ac:spMk id="4" creationId="{00000000-0000-0000-0000-000000000000}"/>
          </ac:spMkLst>
        </pc:spChg>
      </pc:sldChg>
      <pc:sldChg chg="modSp">
        <pc:chgData name="Ferris, Jonathan W. (UMKC-Student)" userId="S::jwfw43@mail.umkc.edu::224ae17a-6999-4beb-ad8d-71acc5fe9748" providerId="AD" clId="Web-{AECAB74F-ABFA-40B2-8DEF-E57124D5C869}" dt="2018-10-26T04:20:22.259" v="4" actId="1076"/>
        <pc:sldMkLst>
          <pc:docMk/>
          <pc:sldMk cId="1358652653" sldId="258"/>
        </pc:sldMkLst>
        <pc:spChg chg="mod">
          <ac:chgData name="Ferris, Jonathan W. (UMKC-Student)" userId="S::jwfw43@mail.umkc.edu::224ae17a-6999-4beb-ad8d-71acc5fe9748" providerId="AD" clId="Web-{AECAB74F-ABFA-40B2-8DEF-E57124D5C869}" dt="2018-10-26T04:20:18.603" v="3" actId="1076"/>
          <ac:spMkLst>
            <pc:docMk/>
            <pc:sldMk cId="1358652653" sldId="258"/>
            <ac:spMk id="5" creationId="{00000000-0000-0000-0000-000000000000}"/>
          </ac:spMkLst>
        </pc:spChg>
        <pc:spChg chg="mod">
          <ac:chgData name="Ferris, Jonathan W. (UMKC-Student)" userId="S::jwfw43@mail.umkc.edu::224ae17a-6999-4beb-ad8d-71acc5fe9748" providerId="AD" clId="Web-{AECAB74F-ABFA-40B2-8DEF-E57124D5C869}" dt="2018-10-26T04:20:22.259" v="4" actId="1076"/>
          <ac:spMkLst>
            <pc:docMk/>
            <pc:sldMk cId="1358652653" sldId="258"/>
            <ac:spMk id="7" creationId="{00000000-0000-0000-0000-000000000000}"/>
          </ac:spMkLst>
        </pc:spChg>
      </pc:sldChg>
    </pc:docChg>
  </pc:docChgLst>
  <pc:docChgLst>
    <pc:chgData name="Ferris, Jonathan W. (UMKC-Student)" userId="S::jwfw43@mail.umkc.edu::224ae17a-6999-4beb-ad8d-71acc5fe9748" providerId="AD" clId="Web-{5D5EA86B-1E1C-4257-95BD-E518D4B8EE36}"/>
    <pc:docChg chg="modSld">
      <pc:chgData name="Ferris, Jonathan W. (UMKC-Student)" userId="S::jwfw43@mail.umkc.edu::224ae17a-6999-4beb-ad8d-71acc5fe9748" providerId="AD" clId="Web-{5D5EA86B-1E1C-4257-95BD-E518D4B8EE36}" dt="2018-10-30T14:44:29.808" v="11" actId="20577"/>
      <pc:docMkLst>
        <pc:docMk/>
      </pc:docMkLst>
      <pc:sldChg chg="modSp">
        <pc:chgData name="Ferris, Jonathan W. (UMKC-Student)" userId="S::jwfw43@mail.umkc.edu::224ae17a-6999-4beb-ad8d-71acc5fe9748" providerId="AD" clId="Web-{5D5EA86B-1E1C-4257-95BD-E518D4B8EE36}" dt="2018-10-30T14:43:17.508" v="2" actId="20577"/>
        <pc:sldMkLst>
          <pc:docMk/>
          <pc:sldMk cId="189982317" sldId="268"/>
        </pc:sldMkLst>
        <pc:spChg chg="mod">
          <ac:chgData name="Ferris, Jonathan W. (UMKC-Student)" userId="S::jwfw43@mail.umkc.edu::224ae17a-6999-4beb-ad8d-71acc5fe9748" providerId="AD" clId="Web-{5D5EA86B-1E1C-4257-95BD-E518D4B8EE36}" dt="2018-10-30T14:43:17.508" v="2" actId="20577"/>
          <ac:spMkLst>
            <pc:docMk/>
            <pc:sldMk cId="189982317" sldId="268"/>
            <ac:spMk id="15" creationId="{CA0B358C-0BB2-47F4-85EF-018578763C2D}"/>
          </ac:spMkLst>
        </pc:spChg>
      </pc:sldChg>
      <pc:sldChg chg="modSp">
        <pc:chgData name="Ferris, Jonathan W. (UMKC-Student)" userId="S::jwfw43@mail.umkc.edu::224ae17a-6999-4beb-ad8d-71acc5fe9748" providerId="AD" clId="Web-{5D5EA86B-1E1C-4257-95BD-E518D4B8EE36}" dt="2018-10-30T14:44:29.808" v="11" actId="20577"/>
        <pc:sldMkLst>
          <pc:docMk/>
          <pc:sldMk cId="293656305" sldId="270"/>
        </pc:sldMkLst>
        <pc:spChg chg="mod">
          <ac:chgData name="Ferris, Jonathan W. (UMKC-Student)" userId="S::jwfw43@mail.umkc.edu::224ae17a-6999-4beb-ad8d-71acc5fe9748" providerId="AD" clId="Web-{5D5EA86B-1E1C-4257-95BD-E518D4B8EE36}" dt="2018-10-30T14:44:29.808" v="11" actId="20577"/>
          <ac:spMkLst>
            <pc:docMk/>
            <pc:sldMk cId="293656305" sldId="270"/>
            <ac:spMk id="5" creationId="{72D6CDD4-E1E4-4A3F-A6BC-4D0AE989D57F}"/>
          </ac:spMkLst>
        </pc:spChg>
      </pc:sldChg>
    </pc:docChg>
  </pc:docChgLst>
  <pc:docChgLst>
    <pc:chgData name="Ferris, Jonathan W. (UMKC-Student)" userId="S::jwfw43@mail.umkc.edu::224ae17a-6999-4beb-ad8d-71acc5fe9748" providerId="AD" clId="Web-{D10144F3-2CF8-4C89-8CEC-8B2A6E796A6E}"/>
    <pc:docChg chg="modSld">
      <pc:chgData name="Ferris, Jonathan W. (UMKC-Student)" userId="S::jwfw43@mail.umkc.edu::224ae17a-6999-4beb-ad8d-71acc5fe9748" providerId="AD" clId="Web-{D10144F3-2CF8-4C89-8CEC-8B2A6E796A6E}" dt="2018-10-30T10:04:54.607" v="70" actId="20577"/>
      <pc:docMkLst>
        <pc:docMk/>
      </pc:docMkLst>
      <pc:sldChg chg="modSp">
        <pc:chgData name="Ferris, Jonathan W. (UMKC-Student)" userId="S::jwfw43@mail.umkc.edu::224ae17a-6999-4beb-ad8d-71acc5fe9748" providerId="AD" clId="Web-{D10144F3-2CF8-4C89-8CEC-8B2A6E796A6E}" dt="2018-10-30T10:04:54.607" v="69" actId="20577"/>
        <pc:sldMkLst>
          <pc:docMk/>
          <pc:sldMk cId="2805975779" sldId="267"/>
        </pc:sldMkLst>
        <pc:spChg chg="mod">
          <ac:chgData name="Ferris, Jonathan W. (UMKC-Student)" userId="S::jwfw43@mail.umkc.edu::224ae17a-6999-4beb-ad8d-71acc5fe9748" providerId="AD" clId="Web-{D10144F3-2CF8-4C89-8CEC-8B2A6E796A6E}" dt="2018-10-30T10:04:54.607" v="69" actId="20577"/>
          <ac:spMkLst>
            <pc:docMk/>
            <pc:sldMk cId="2805975779" sldId="267"/>
            <ac:spMk id="10" creationId="{FB05DECD-2DDC-4866-959B-37B2484B3089}"/>
          </ac:spMkLst>
        </pc:spChg>
      </pc:sldChg>
    </pc:docChg>
  </pc:docChgLst>
  <pc:docChgLst>
    <pc:chgData name="Ferris, Jonathan W. (UMKC-Student)" userId="S::jwfw43@mail.umkc.edu::224ae17a-6999-4beb-ad8d-71acc5fe9748" providerId="AD" clId="Web-{26008065-30AC-4D44-A16E-7FA4DE32D7BD}"/>
    <pc:docChg chg="addSld modSld">
      <pc:chgData name="Ferris, Jonathan W. (UMKC-Student)" userId="S::jwfw43@mail.umkc.edu::224ae17a-6999-4beb-ad8d-71acc5fe9748" providerId="AD" clId="Web-{26008065-30AC-4D44-A16E-7FA4DE32D7BD}" dt="2018-10-30T16:35:46.715" v="21" actId="14100"/>
      <pc:docMkLst>
        <pc:docMk/>
      </pc:docMkLst>
      <pc:sldChg chg="addSp delSp modSp new mod modClrScheme chgLayout">
        <pc:chgData name="Ferris, Jonathan W. (UMKC-Student)" userId="S::jwfw43@mail.umkc.edu::224ae17a-6999-4beb-ad8d-71acc5fe9748" providerId="AD" clId="Web-{26008065-30AC-4D44-A16E-7FA4DE32D7BD}" dt="2018-10-30T16:35:46.715" v="21" actId="14100"/>
        <pc:sldMkLst>
          <pc:docMk/>
          <pc:sldMk cId="367901586" sldId="274"/>
        </pc:sldMkLst>
        <pc:spChg chg="mod ord">
          <ac:chgData name="Ferris, Jonathan W. (UMKC-Student)" userId="S::jwfw43@mail.umkc.edu::224ae17a-6999-4beb-ad8d-71acc5fe9748" providerId="AD" clId="Web-{26008065-30AC-4D44-A16E-7FA4DE32D7BD}" dt="2018-10-30T16:31:11.227" v="10" actId="20577"/>
          <ac:spMkLst>
            <pc:docMk/>
            <pc:sldMk cId="367901586" sldId="274"/>
            <ac:spMk id="2" creationId="{5E522DAD-7CDA-4C5F-8E5A-9285E0E3F758}"/>
          </ac:spMkLst>
        </pc:spChg>
        <pc:spChg chg="del">
          <ac:chgData name="Ferris, Jonathan W. (UMKC-Student)" userId="S::jwfw43@mail.umkc.edu::224ae17a-6999-4beb-ad8d-71acc5fe9748" providerId="AD" clId="Web-{26008065-30AC-4D44-A16E-7FA4DE32D7BD}" dt="2018-10-30T16:30:58.868" v="1"/>
          <ac:spMkLst>
            <pc:docMk/>
            <pc:sldMk cId="367901586" sldId="274"/>
            <ac:spMk id="3" creationId="{05C161CE-6AF6-4725-9F05-AC0EF111B9CB}"/>
          </ac:spMkLst>
        </pc:spChg>
        <pc:spChg chg="del">
          <ac:chgData name="Ferris, Jonathan W. (UMKC-Student)" userId="S::jwfw43@mail.umkc.edu::224ae17a-6999-4beb-ad8d-71acc5fe9748" providerId="AD" clId="Web-{26008065-30AC-4D44-A16E-7FA4DE32D7BD}" dt="2018-10-30T16:30:58.868" v="1"/>
          <ac:spMkLst>
            <pc:docMk/>
            <pc:sldMk cId="367901586" sldId="274"/>
            <ac:spMk id="4" creationId="{30790759-819E-48F3-A7DE-D3B202EAF6E6}"/>
          </ac:spMkLst>
        </pc:spChg>
        <pc:spChg chg="del">
          <ac:chgData name="Ferris, Jonathan W. (UMKC-Student)" userId="S::jwfw43@mail.umkc.edu::224ae17a-6999-4beb-ad8d-71acc5fe9748" providerId="AD" clId="Web-{26008065-30AC-4D44-A16E-7FA4DE32D7BD}" dt="2018-10-30T16:30:58.868" v="1"/>
          <ac:spMkLst>
            <pc:docMk/>
            <pc:sldMk cId="367901586" sldId="274"/>
            <ac:spMk id="5" creationId="{EC60D8B6-D1EC-4A16-9ADB-B6980891DFCC}"/>
          </ac:spMkLst>
        </pc:spChg>
        <pc:spChg chg="del">
          <ac:chgData name="Ferris, Jonathan W. (UMKC-Student)" userId="S::jwfw43@mail.umkc.edu::224ae17a-6999-4beb-ad8d-71acc5fe9748" providerId="AD" clId="Web-{26008065-30AC-4D44-A16E-7FA4DE32D7BD}" dt="2018-10-30T16:30:58.868" v="1"/>
          <ac:spMkLst>
            <pc:docMk/>
            <pc:sldMk cId="367901586" sldId="274"/>
            <ac:spMk id="6" creationId="{01566164-1B64-4CAA-B95D-74719913FDD7}"/>
          </ac:spMkLst>
        </pc:spChg>
        <pc:picChg chg="add mod">
          <ac:chgData name="Ferris, Jonathan W. (UMKC-Student)" userId="S::jwfw43@mail.umkc.edu::224ae17a-6999-4beb-ad8d-71acc5fe9748" providerId="AD" clId="Web-{26008065-30AC-4D44-A16E-7FA4DE32D7BD}" dt="2018-10-30T16:35:34.215" v="18" actId="14100"/>
          <ac:picMkLst>
            <pc:docMk/>
            <pc:sldMk cId="367901586" sldId="274"/>
            <ac:picMk id="7" creationId="{E717FD2D-780E-49EC-A343-1498B500C84F}"/>
          </ac:picMkLst>
        </pc:picChg>
        <pc:picChg chg="add mod">
          <ac:chgData name="Ferris, Jonathan W. (UMKC-Student)" userId="S::jwfw43@mail.umkc.edu::224ae17a-6999-4beb-ad8d-71acc5fe9748" providerId="AD" clId="Web-{26008065-30AC-4D44-A16E-7FA4DE32D7BD}" dt="2018-10-30T16:35:46.715" v="21" actId="14100"/>
          <ac:picMkLst>
            <pc:docMk/>
            <pc:sldMk cId="367901586" sldId="274"/>
            <ac:picMk id="9" creationId="{33848C43-FB3A-403B-97F7-D23F5E74454C}"/>
          </ac:picMkLst>
        </pc:picChg>
      </pc:sldChg>
    </pc:docChg>
  </pc:docChgLst>
  <pc:docChgLst>
    <pc:chgData name="Ferris, Jonathan W. (UMKC-Student)" userId="S::jwfw43@mail.umkc.edu::224ae17a-6999-4beb-ad8d-71acc5fe9748" providerId="AD" clId="Web-{6EE81887-A3FF-4F61-A2FC-FC70DB01D6FC}"/>
    <pc:docChg chg="addSld modSld">
      <pc:chgData name="Ferris, Jonathan W. (UMKC-Student)" userId="S::jwfw43@mail.umkc.edu::224ae17a-6999-4beb-ad8d-71acc5fe9748" providerId="AD" clId="Web-{6EE81887-A3FF-4F61-A2FC-FC70DB01D6FC}" dt="2018-10-30T09:59:14.388" v="6" actId="1076"/>
      <pc:docMkLst>
        <pc:docMk/>
      </pc:docMkLst>
      <pc:sldChg chg="delSp modSp new mod modClrScheme chgLayout">
        <pc:chgData name="Ferris, Jonathan W. (UMKC-Student)" userId="S::jwfw43@mail.umkc.edu::224ae17a-6999-4beb-ad8d-71acc5fe9748" providerId="AD" clId="Web-{6EE81887-A3FF-4F61-A2FC-FC70DB01D6FC}" dt="2018-10-30T09:59:14.388" v="6" actId="1076"/>
        <pc:sldMkLst>
          <pc:docMk/>
          <pc:sldMk cId="856402561" sldId="271"/>
        </pc:sldMkLst>
        <pc:spChg chg="mod ord">
          <ac:chgData name="Ferris, Jonathan W. (UMKC-Student)" userId="S::jwfw43@mail.umkc.edu::224ae17a-6999-4beb-ad8d-71acc5fe9748" providerId="AD" clId="Web-{6EE81887-A3FF-4F61-A2FC-FC70DB01D6FC}" dt="2018-10-30T09:59:14.388" v="6" actId="1076"/>
          <ac:spMkLst>
            <pc:docMk/>
            <pc:sldMk cId="856402561" sldId="271"/>
            <ac:spMk id="2" creationId="{7576E6DA-1B92-4FA4-82B7-D7D031247B24}"/>
          </ac:spMkLst>
        </pc:spChg>
        <pc:spChg chg="del">
          <ac:chgData name="Ferris, Jonathan W. (UMKC-Student)" userId="S::jwfw43@mail.umkc.edu::224ae17a-6999-4beb-ad8d-71acc5fe9748" providerId="AD" clId="Web-{6EE81887-A3FF-4F61-A2FC-FC70DB01D6FC}" dt="2018-10-30T09:58:57.373" v="1"/>
          <ac:spMkLst>
            <pc:docMk/>
            <pc:sldMk cId="856402561" sldId="271"/>
            <ac:spMk id="3" creationId="{83BE701B-8FB1-4F99-A2C1-94CE3507B8EF}"/>
          </ac:spMkLst>
        </pc:spChg>
      </pc:sldChg>
    </pc:docChg>
  </pc:docChgLst>
  <pc:docChgLst>
    <pc:chgData name="Ferris, Jonathan W. (UMKC-Student)" userId="S::jwfw43@mail.umkc.edu::224ae17a-6999-4beb-ad8d-71acc5fe9748" providerId="AD" clId="Web-{E847D62A-5950-4FD3-8F36-54190E2AFD43}"/>
    <pc:docChg chg="addSld modSld sldOrd">
      <pc:chgData name="Ferris, Jonathan W. (UMKC-Student)" userId="S::jwfw43@mail.umkc.edu::224ae17a-6999-4beb-ad8d-71acc5fe9748" providerId="AD" clId="Web-{E847D62A-5950-4FD3-8F36-54190E2AFD43}" dt="2018-10-30T09:38:41.857" v="952" actId="14100"/>
      <pc:docMkLst>
        <pc:docMk/>
      </pc:docMkLst>
      <pc:sldChg chg="ord">
        <pc:chgData name="Ferris, Jonathan W. (UMKC-Student)" userId="S::jwfw43@mail.umkc.edu::224ae17a-6999-4beb-ad8d-71acc5fe9748" providerId="AD" clId="Web-{E847D62A-5950-4FD3-8F36-54190E2AFD43}" dt="2018-10-30T09:24:04.542" v="733"/>
        <pc:sldMkLst>
          <pc:docMk/>
          <pc:sldMk cId="408744698" sldId="260"/>
        </pc:sldMkLst>
      </pc:sldChg>
      <pc:sldChg chg="modSp ord">
        <pc:chgData name="Ferris, Jonathan W. (UMKC-Student)" userId="S::jwfw43@mail.umkc.edu::224ae17a-6999-4beb-ad8d-71acc5fe9748" providerId="AD" clId="Web-{E847D62A-5950-4FD3-8F36-54190E2AFD43}" dt="2018-10-30T09:23:44.949" v="729" actId="20577"/>
        <pc:sldMkLst>
          <pc:docMk/>
          <pc:sldMk cId="123554322" sldId="261"/>
        </pc:sldMkLst>
        <pc:spChg chg="mod">
          <ac:chgData name="Ferris, Jonathan W. (UMKC-Student)" userId="S::jwfw43@mail.umkc.edu::224ae17a-6999-4beb-ad8d-71acc5fe9748" providerId="AD" clId="Web-{E847D62A-5950-4FD3-8F36-54190E2AFD43}" dt="2018-10-30T09:23:44.949" v="729" actId="20577"/>
          <ac:spMkLst>
            <pc:docMk/>
            <pc:sldMk cId="123554322" sldId="261"/>
            <ac:spMk id="3" creationId="{00000000-0000-0000-0000-000000000000}"/>
          </ac:spMkLst>
        </pc:spChg>
      </pc:sldChg>
      <pc:sldChg chg="modSp">
        <pc:chgData name="Ferris, Jonathan W. (UMKC-Student)" userId="S::jwfw43@mail.umkc.edu::224ae17a-6999-4beb-ad8d-71acc5fe9748" providerId="AD" clId="Web-{E847D62A-5950-4FD3-8F36-54190E2AFD43}" dt="2018-10-30T09:38:41.857" v="952" actId="14100"/>
        <pc:sldMkLst>
          <pc:docMk/>
          <pc:sldMk cId="3852669597" sldId="263"/>
        </pc:sldMkLst>
        <pc:picChg chg="mod">
          <ac:chgData name="Ferris, Jonathan W. (UMKC-Student)" userId="S::jwfw43@mail.umkc.edu::224ae17a-6999-4beb-ad8d-71acc5fe9748" providerId="AD" clId="Web-{E847D62A-5950-4FD3-8F36-54190E2AFD43}" dt="2018-10-30T09:38:41.857" v="952" actId="14100"/>
          <ac:picMkLst>
            <pc:docMk/>
            <pc:sldMk cId="3852669597" sldId="263"/>
            <ac:picMk id="4" creationId="{00000000-0000-0000-0000-000000000000}"/>
          </ac:picMkLst>
        </pc:picChg>
        <pc:picChg chg="mod">
          <ac:chgData name="Ferris, Jonathan W. (UMKC-Student)" userId="S::jwfw43@mail.umkc.edu::224ae17a-6999-4beb-ad8d-71acc5fe9748" providerId="AD" clId="Web-{E847D62A-5950-4FD3-8F36-54190E2AFD43}" dt="2018-10-30T09:38:39.357" v="951" actId="1076"/>
          <ac:picMkLst>
            <pc:docMk/>
            <pc:sldMk cId="3852669597" sldId="263"/>
            <ac:picMk id="11" creationId="{00000000-0000-0000-0000-000000000000}"/>
          </ac:picMkLst>
        </pc:picChg>
      </pc:sldChg>
      <pc:sldChg chg="ord">
        <pc:chgData name="Ferris, Jonathan W. (UMKC-Student)" userId="S::jwfw43@mail.umkc.edu::224ae17a-6999-4beb-ad8d-71acc5fe9748" providerId="AD" clId="Web-{E847D62A-5950-4FD3-8F36-54190E2AFD43}" dt="2018-10-30T09:24:21.120" v="734"/>
        <pc:sldMkLst>
          <pc:docMk/>
          <pc:sldMk cId="696494659" sldId="265"/>
        </pc:sldMkLst>
      </pc:sldChg>
      <pc:sldChg chg="modSp">
        <pc:chgData name="Ferris, Jonathan W. (UMKC-Student)" userId="S::jwfw43@mail.umkc.edu::224ae17a-6999-4beb-ad8d-71acc5fe9748" providerId="AD" clId="Web-{E847D62A-5950-4FD3-8F36-54190E2AFD43}" dt="2018-10-30T09:38:09.810" v="946" actId="20577"/>
        <pc:sldMkLst>
          <pc:docMk/>
          <pc:sldMk cId="2805975779" sldId="267"/>
        </pc:sldMkLst>
        <pc:spChg chg="mod">
          <ac:chgData name="Ferris, Jonathan W. (UMKC-Student)" userId="S::jwfw43@mail.umkc.edu::224ae17a-6999-4beb-ad8d-71acc5fe9748" providerId="AD" clId="Web-{E847D62A-5950-4FD3-8F36-54190E2AFD43}" dt="2018-10-30T09:38:09.810" v="946" actId="20577"/>
          <ac:spMkLst>
            <pc:docMk/>
            <pc:sldMk cId="2805975779" sldId="267"/>
            <ac:spMk id="10" creationId="{FB05DECD-2DDC-4866-959B-37B2484B3089}"/>
          </ac:spMkLst>
        </pc:spChg>
        <pc:picChg chg="mod">
          <ac:chgData name="Ferris, Jonathan W. (UMKC-Student)" userId="S::jwfw43@mail.umkc.edu::224ae17a-6999-4beb-ad8d-71acc5fe9748" providerId="AD" clId="Web-{E847D62A-5950-4FD3-8F36-54190E2AFD43}" dt="2018-10-30T09:28:16.111" v="807" actId="14100"/>
          <ac:picMkLst>
            <pc:docMk/>
            <pc:sldMk cId="2805975779" sldId="267"/>
            <ac:picMk id="2" creationId="{51D987F1-C1D8-45B1-809E-69C7BF1CAB8D}"/>
          </ac:picMkLst>
        </pc:picChg>
      </pc:sldChg>
      <pc:sldChg chg="addSp modSp new mod setBg setClrOvrMap">
        <pc:chgData name="Ferris, Jonathan W. (UMKC-Student)" userId="S::jwfw43@mail.umkc.edu::224ae17a-6999-4beb-ad8d-71acc5fe9748" providerId="AD" clId="Web-{E847D62A-5950-4FD3-8F36-54190E2AFD43}" dt="2018-10-30T09:26:01.676" v="764" actId="20577"/>
        <pc:sldMkLst>
          <pc:docMk/>
          <pc:sldMk cId="189982317" sldId="268"/>
        </pc:sldMkLst>
        <pc:spChg chg="add">
          <ac:chgData name="Ferris, Jonathan W. (UMKC-Student)" userId="S::jwfw43@mail.umkc.edu::224ae17a-6999-4beb-ad8d-71acc5fe9748" providerId="AD" clId="Web-{E847D62A-5950-4FD3-8F36-54190E2AFD43}" dt="2018-10-30T08:53:03.197" v="12"/>
          <ac:spMkLst>
            <pc:docMk/>
            <pc:sldMk cId="189982317" sldId="268"/>
            <ac:spMk id="9" creationId="{2FC2BEB8-DB52-4740-AD58-9AD79D4DA72A}"/>
          </ac:spMkLst>
        </pc:spChg>
        <pc:spChg chg="add">
          <ac:chgData name="Ferris, Jonathan W. (UMKC-Student)" userId="S::jwfw43@mail.umkc.edu::224ae17a-6999-4beb-ad8d-71acc5fe9748" providerId="AD" clId="Web-{E847D62A-5950-4FD3-8F36-54190E2AFD43}" dt="2018-10-30T08:53:03.197" v="12"/>
          <ac:spMkLst>
            <pc:docMk/>
            <pc:sldMk cId="189982317" sldId="268"/>
            <ac:spMk id="11" creationId="{341FBD78-9B8B-4612-8E4E-39FF2DC4506C}"/>
          </ac:spMkLst>
        </pc:spChg>
        <pc:spChg chg="add mod">
          <ac:chgData name="Ferris, Jonathan W. (UMKC-Student)" userId="S::jwfw43@mail.umkc.edu::224ae17a-6999-4beb-ad8d-71acc5fe9748" providerId="AD" clId="Web-{E847D62A-5950-4FD3-8F36-54190E2AFD43}" dt="2018-10-30T09:26:01.676" v="764" actId="20577"/>
          <ac:spMkLst>
            <pc:docMk/>
            <pc:sldMk cId="189982317" sldId="268"/>
            <ac:spMk id="13" creationId="{682FDA4F-079B-4A51-BDFE-A5CC94D17435}"/>
          </ac:spMkLst>
        </pc:spChg>
        <pc:spChg chg="add mod">
          <ac:chgData name="Ferris, Jonathan W. (UMKC-Student)" userId="S::jwfw43@mail.umkc.edu::224ae17a-6999-4beb-ad8d-71acc5fe9748" providerId="AD" clId="Web-{E847D62A-5950-4FD3-8F36-54190E2AFD43}" dt="2018-10-30T09:25:36.239" v="750" actId="20577"/>
          <ac:spMkLst>
            <pc:docMk/>
            <pc:sldMk cId="189982317" sldId="268"/>
            <ac:spMk id="15" creationId="{CA0B358C-0BB2-47F4-85EF-018578763C2D}"/>
          </ac:spMkLst>
        </pc:spChg>
        <pc:spChg chg="add">
          <ac:chgData name="Ferris, Jonathan W. (UMKC-Student)" userId="S::jwfw43@mail.umkc.edu::224ae17a-6999-4beb-ad8d-71acc5fe9748" providerId="AD" clId="Web-{E847D62A-5950-4FD3-8F36-54190E2AFD43}" dt="2018-10-30T08:53:03.197" v="12"/>
          <ac:spMkLst>
            <pc:docMk/>
            <pc:sldMk cId="189982317" sldId="268"/>
            <ac:spMk id="17" creationId="{1578FE84-C352-4EA1-94F1-90356CF5DD0C}"/>
          </ac:spMkLst>
        </pc:spChg>
        <pc:picChg chg="add mod ord">
          <ac:chgData name="Ferris, Jonathan W. (UMKC-Student)" userId="S::jwfw43@mail.umkc.edu::224ae17a-6999-4beb-ad8d-71acc5fe9748" providerId="AD" clId="Web-{E847D62A-5950-4FD3-8F36-54190E2AFD43}" dt="2018-10-30T08:53:03.197" v="12"/>
          <ac:picMkLst>
            <pc:docMk/>
            <pc:sldMk cId="189982317" sldId="268"/>
            <ac:picMk id="2" creationId="{6D50F458-D204-49DE-B48F-9D4F798A4358}"/>
          </ac:picMkLst>
        </pc:picChg>
        <pc:picChg chg="add mod">
          <ac:chgData name="Ferris, Jonathan W. (UMKC-Student)" userId="S::jwfw43@mail.umkc.edu::224ae17a-6999-4beb-ad8d-71acc5fe9748" providerId="AD" clId="Web-{E847D62A-5950-4FD3-8F36-54190E2AFD43}" dt="2018-10-30T08:53:03.197" v="12"/>
          <ac:picMkLst>
            <pc:docMk/>
            <pc:sldMk cId="189982317" sldId="268"/>
            <ac:picMk id="4" creationId="{53436C8F-AD28-4928-8EF6-65F6AF55C827}"/>
          </ac:picMkLst>
        </pc:picChg>
      </pc:sldChg>
      <pc:sldChg chg="addSp modSp new mod modClrScheme chgLayout">
        <pc:chgData name="Ferris, Jonathan W. (UMKC-Student)" userId="S::jwfw43@mail.umkc.edu::224ae17a-6999-4beb-ad8d-71acc5fe9748" providerId="AD" clId="Web-{E847D62A-5950-4FD3-8F36-54190E2AFD43}" dt="2018-10-30T09:23:04.793" v="726" actId="14100"/>
        <pc:sldMkLst>
          <pc:docMk/>
          <pc:sldMk cId="1767646801" sldId="269"/>
        </pc:sldMkLst>
        <pc:spChg chg="add mod">
          <ac:chgData name="Ferris, Jonathan W. (UMKC-Student)" userId="S::jwfw43@mail.umkc.edu::224ae17a-6999-4beb-ad8d-71acc5fe9748" providerId="AD" clId="Web-{E847D62A-5950-4FD3-8F36-54190E2AFD43}" dt="2018-10-30T09:18:29.168" v="448" actId="20577"/>
          <ac:spMkLst>
            <pc:docMk/>
            <pc:sldMk cId="1767646801" sldId="269"/>
            <ac:spMk id="2" creationId="{37C2163C-7B7C-499E-95FB-A12D41402385}"/>
          </ac:spMkLst>
        </pc:spChg>
        <pc:spChg chg="add mod">
          <ac:chgData name="Ferris, Jonathan W. (UMKC-Student)" userId="S::jwfw43@mail.umkc.edu::224ae17a-6999-4beb-ad8d-71acc5fe9748" providerId="AD" clId="Web-{E847D62A-5950-4FD3-8F36-54190E2AFD43}" dt="2018-10-30T09:23:04.793" v="726" actId="14100"/>
          <ac:spMkLst>
            <pc:docMk/>
            <pc:sldMk cId="1767646801" sldId="269"/>
            <ac:spMk id="3" creationId="{B507A24D-6F82-47BB-B9E9-3BB9D9C10FB2}"/>
          </ac:spMkLst>
        </pc:spChg>
      </pc:sldChg>
      <pc:sldChg chg="addSp delSp modSp new mod modClrScheme chgLayout">
        <pc:chgData name="Ferris, Jonathan W. (UMKC-Student)" userId="S::jwfw43@mail.umkc.edu::224ae17a-6999-4beb-ad8d-71acc5fe9748" providerId="AD" clId="Web-{E847D62A-5950-4FD3-8F36-54190E2AFD43}" dt="2018-10-30T09:17:58.513" v="440" actId="20577"/>
        <pc:sldMkLst>
          <pc:docMk/>
          <pc:sldMk cId="293656305" sldId="270"/>
        </pc:sldMkLst>
        <pc:spChg chg="add mod">
          <ac:chgData name="Ferris, Jonathan W. (UMKC-Student)" userId="S::jwfw43@mail.umkc.edu::224ae17a-6999-4beb-ad8d-71acc5fe9748" providerId="AD" clId="Web-{E847D62A-5950-4FD3-8F36-54190E2AFD43}" dt="2018-10-30T09:00:17.979" v="87" actId="20577"/>
          <ac:spMkLst>
            <pc:docMk/>
            <pc:sldMk cId="293656305" sldId="270"/>
            <ac:spMk id="2" creationId="{2567F15D-5E53-487E-9FC2-6301827022FB}"/>
          </ac:spMkLst>
        </pc:spChg>
        <pc:spChg chg="add mod">
          <ac:chgData name="Ferris, Jonathan W. (UMKC-Student)" userId="S::jwfw43@mail.umkc.edu::224ae17a-6999-4beb-ad8d-71acc5fe9748" providerId="AD" clId="Web-{E847D62A-5950-4FD3-8F36-54190E2AFD43}" dt="2018-10-30T09:17:38.263" v="431" actId="20577"/>
          <ac:spMkLst>
            <pc:docMk/>
            <pc:sldMk cId="293656305" sldId="270"/>
            <ac:spMk id="3" creationId="{F04399BE-49E4-4796-997A-BA87AF1AE380}"/>
          </ac:spMkLst>
        </pc:spChg>
        <pc:spChg chg="add mod">
          <ac:chgData name="Ferris, Jonathan W. (UMKC-Student)" userId="S::jwfw43@mail.umkc.edu::224ae17a-6999-4beb-ad8d-71acc5fe9748" providerId="AD" clId="Web-{E847D62A-5950-4FD3-8F36-54190E2AFD43}" dt="2018-10-30T09:17:58.513" v="440" actId="20577"/>
          <ac:spMkLst>
            <pc:docMk/>
            <pc:sldMk cId="293656305" sldId="270"/>
            <ac:spMk id="4" creationId="{BB8F9A14-0942-4C7C-91DA-0711DEC2419F}"/>
          </ac:spMkLst>
        </pc:spChg>
        <pc:spChg chg="add mod">
          <ac:chgData name="Ferris, Jonathan W. (UMKC-Student)" userId="S::jwfw43@mail.umkc.edu::224ae17a-6999-4beb-ad8d-71acc5fe9748" providerId="AD" clId="Web-{E847D62A-5950-4FD3-8F36-54190E2AFD43}" dt="2018-10-30T09:17:49.747" v="437" actId="20577"/>
          <ac:spMkLst>
            <pc:docMk/>
            <pc:sldMk cId="293656305" sldId="270"/>
            <ac:spMk id="5" creationId="{72D6CDD4-E1E4-4A3F-A6BC-4D0AE989D57F}"/>
          </ac:spMkLst>
        </pc:spChg>
        <pc:spChg chg="add del mod">
          <ac:chgData name="Ferris, Jonathan W. (UMKC-Student)" userId="S::jwfw43@mail.umkc.edu::224ae17a-6999-4beb-ad8d-71acc5fe9748" providerId="AD" clId="Web-{E847D62A-5950-4FD3-8F36-54190E2AFD43}" dt="2018-10-30T09:12:39.125" v="227"/>
          <ac:spMkLst>
            <pc:docMk/>
            <pc:sldMk cId="293656305" sldId="270"/>
            <ac:spMk id="6" creationId="{C92A2449-86E2-4FD6-A107-616281D3420F}"/>
          </ac:spMkLst>
        </pc:spChg>
        <pc:picChg chg="add mod ord">
          <ac:chgData name="Ferris, Jonathan W. (UMKC-Student)" userId="S::jwfw43@mail.umkc.edu::224ae17a-6999-4beb-ad8d-71acc5fe9748" providerId="AD" clId="Web-{E847D62A-5950-4FD3-8F36-54190E2AFD43}" dt="2018-10-30T09:12:57.531" v="231" actId="1076"/>
          <ac:picMkLst>
            <pc:docMk/>
            <pc:sldMk cId="293656305" sldId="270"/>
            <ac:picMk id="7" creationId="{90497F89-7D4E-403B-B8E8-A3A69A232C8D}"/>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0-25T11:09:03.776" idx="1">
    <p:pos x="10" y="10"/>
    <p:text>http://suspensionsecrets.co.uk/king-pin-inclination/?i=1</p:text>
    <p:extLst>
      <p:ext uri="{C676402C-5697-4E1C-873F-D02D1690AC5C}">
        <p15:threadingInfo xmlns:p15="http://schemas.microsoft.com/office/powerpoint/2012/main" timeZoneBias="300"/>
      </p:ext>
    </p:extLst>
  </p:cm>
  <p:cm authorId="1" dt="2018-10-25T11:10:58.015" idx="2">
    <p:pos x="20" y="27"/>
    <p:text>http://dwtracing.com/about/</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B33B2DF3-A883-459D-9A5A-E64C1F1EC699}" type="datetimeFigureOut">
              <a:rPr lang="en-US" smtClean="0"/>
              <a:t>11/8/2018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8B349B0E-FA9E-48B8-95B6-CF9827D8285D}" type="slidenum">
              <a:rPr lang="en-US" smtClean="0"/>
              <a:t>‹#›</a:t>
            </a:fld>
            <a:endParaRPr lang="en-US"/>
          </a:p>
        </p:txBody>
      </p:sp>
    </p:spTree>
    <p:extLst>
      <p:ext uri="{BB962C8B-B14F-4D97-AF65-F5344CB8AC3E}">
        <p14:creationId xmlns:p14="http://schemas.microsoft.com/office/powerpoint/2010/main" val="2747615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307DC59B-7E95-460B-A5A8-28073C864E44}" type="datetimeFigureOut">
              <a:rPr lang="en-US" smtClean="0"/>
              <a:t>11/8/2018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1B25416-E5B6-4B01-AFB9-471A2C7CF414}" type="slidenum">
              <a:rPr lang="en-US" smtClean="0"/>
              <a:t>‹#›</a:t>
            </a:fld>
            <a:endParaRPr lang="en-US"/>
          </a:p>
        </p:txBody>
      </p:sp>
    </p:spTree>
    <p:extLst>
      <p:ext uri="{BB962C8B-B14F-4D97-AF65-F5344CB8AC3E}">
        <p14:creationId xmlns:p14="http://schemas.microsoft.com/office/powerpoint/2010/main" val="3477844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18676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3A605AC-8C9D-F943-AD37-5D71439989CE}"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1904632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326339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920314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1036078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3032028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617138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3192251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3026116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1117537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3398530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A605AC-8C9D-F943-AD37-5D71439989CE}"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1070391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A605AC-8C9D-F943-AD37-5D71439989CE}"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262956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662229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219686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3A605AC-8C9D-F943-AD37-5D71439989CE}" type="datetimeFigureOut">
              <a:rPr lang="en-US" smtClean="0"/>
              <a:t>11/8/2018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3679751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3A605AC-8C9D-F943-AD37-5D71439989CE}"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9EC89-E6BD-2344-90EF-2615233F19C2}" type="slidenum">
              <a:rPr lang="en-US" smtClean="0"/>
              <a:t>‹#›</a:t>
            </a:fld>
            <a:endParaRPr lang="en-US"/>
          </a:p>
        </p:txBody>
      </p:sp>
    </p:spTree>
    <p:extLst>
      <p:ext uri="{BB962C8B-B14F-4D97-AF65-F5344CB8AC3E}">
        <p14:creationId xmlns:p14="http://schemas.microsoft.com/office/powerpoint/2010/main" val="889771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3A605AC-8C9D-F943-AD37-5D71439989CE}" type="datetimeFigureOut">
              <a:rPr lang="en-US" smtClean="0"/>
              <a:t>11/8/2018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3D9EC89-E6BD-2344-90EF-2615233F19C2}" type="slidenum">
              <a:rPr lang="en-US" smtClean="0"/>
              <a:t>‹#›</a:t>
            </a:fld>
            <a:endParaRPr lang="en-US"/>
          </a:p>
        </p:txBody>
      </p:sp>
    </p:spTree>
    <p:extLst>
      <p:ext uri="{BB962C8B-B14F-4D97-AF65-F5344CB8AC3E}">
        <p14:creationId xmlns:p14="http://schemas.microsoft.com/office/powerpoint/2010/main" val="19772049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9.xml"/><Relationship Id="rId5" Type="http://schemas.openxmlformats.org/officeDocument/2006/relationships/comments" Target="../comments/commen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27238C-8EAF-4098-86E6-7723B7DAE6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2" name="Freeform: Shape 11">
            <a:extLst>
              <a:ext uri="{FF2B5EF4-FFF2-40B4-BE49-F238E27FC236}">
                <a16:creationId xmlns:a16="http://schemas.microsoft.com/office/drawing/2014/main" id="{78C6C821-FEE1-4EB6-9590-C021440C77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p:cNvSpPr>
            <a:spLocks noGrp="1"/>
          </p:cNvSpPr>
          <p:nvPr>
            <p:ph type="ctrTitle"/>
          </p:nvPr>
        </p:nvSpPr>
        <p:spPr>
          <a:xfrm>
            <a:off x="1154955" y="1447800"/>
            <a:ext cx="6458419" cy="3329581"/>
          </a:xfrm>
        </p:spPr>
        <p:txBody>
          <a:bodyPr>
            <a:normAutofit/>
          </a:bodyPr>
          <a:lstStyle/>
          <a:p>
            <a:r>
              <a:rPr lang="en-US"/>
              <a:t>2018 Baja Wheel Hub</a:t>
            </a:r>
          </a:p>
        </p:txBody>
      </p:sp>
      <p:sp>
        <p:nvSpPr>
          <p:cNvPr id="3" name="Subtitle 2"/>
          <p:cNvSpPr>
            <a:spLocks noGrp="1"/>
          </p:cNvSpPr>
          <p:nvPr>
            <p:ph type="subTitle" idx="1"/>
          </p:nvPr>
        </p:nvSpPr>
        <p:spPr>
          <a:xfrm>
            <a:off x="1154955" y="4777380"/>
            <a:ext cx="6458419" cy="861420"/>
          </a:xfrm>
        </p:spPr>
        <p:txBody>
          <a:bodyPr>
            <a:normAutofit/>
          </a:bodyPr>
          <a:lstStyle/>
          <a:p>
            <a:r>
              <a:rPr lang="en-US">
                <a:solidFill>
                  <a:schemeClr val="tx1">
                    <a:lumMod val="85000"/>
                    <a:lumOff val="15000"/>
                  </a:schemeClr>
                </a:solidFill>
              </a:rPr>
              <a:t>Jon Ferris, Clay Freeman</a:t>
            </a:r>
          </a:p>
        </p:txBody>
      </p:sp>
      <p:sp>
        <p:nvSpPr>
          <p:cNvPr id="14" name="Rectangle 13">
            <a:extLst>
              <a:ext uri="{FF2B5EF4-FFF2-40B4-BE49-F238E27FC236}">
                <a16:creationId xmlns:a16="http://schemas.microsoft.com/office/drawing/2014/main" id="{B61A74B3-E247-44D4-8C48-FAE8E20564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9101245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892" y="269310"/>
            <a:ext cx="3932237" cy="638175"/>
          </a:xfrm>
        </p:spPr>
        <p:txBody>
          <a:bodyPr>
            <a:normAutofit fontScale="90000"/>
          </a:bodyPr>
          <a:lstStyle/>
          <a:p>
            <a:r>
              <a:rPr lang="en-US" sz="4000"/>
              <a:t>Initial Design 1</a:t>
            </a:r>
          </a:p>
        </p:txBody>
      </p:sp>
      <p:sp>
        <p:nvSpPr>
          <p:cNvPr id="10" name="Text Placeholder 9">
            <a:extLst>
              <a:ext uri="{FF2B5EF4-FFF2-40B4-BE49-F238E27FC236}">
                <a16:creationId xmlns:a16="http://schemas.microsoft.com/office/drawing/2014/main" id="{FB05DECD-2DDC-4866-959B-37B2484B3089}"/>
              </a:ext>
            </a:extLst>
          </p:cNvPr>
          <p:cNvSpPr>
            <a:spLocks noGrp="1"/>
          </p:cNvSpPr>
          <p:nvPr>
            <p:ph type="body" sz="half" idx="2"/>
          </p:nvPr>
        </p:nvSpPr>
        <p:spPr>
          <a:xfrm>
            <a:off x="5742316" y="1214040"/>
            <a:ext cx="5084979" cy="5390367"/>
          </a:xfrm>
        </p:spPr>
        <p:txBody>
          <a:bodyPr vert="horz" lIns="91440" tIns="45720" rIns="91440" bIns="45720" rtlCol="0" anchor="t">
            <a:normAutofit fontScale="92500" lnSpcReduction="10000"/>
          </a:bodyPr>
          <a:lstStyle/>
          <a:p>
            <a:pPr marL="285750" indent="-285750" algn="ctr">
              <a:spcBef>
                <a:spcPts val="0"/>
              </a:spcBef>
              <a:buClr>
                <a:srgbClr val="8AD0D6"/>
              </a:buClr>
              <a:buFont typeface="Arial,Sans-Serif"/>
              <a:buChar char="•"/>
            </a:pPr>
            <a:r>
              <a:rPr lang="en-US" sz="1600"/>
              <a:t>Rotor mount holes rotated 45 degrees to align material buildup to arms for additional support with less material.</a:t>
            </a:r>
          </a:p>
          <a:p>
            <a:pPr marL="285750" indent="-285750" algn="ctr">
              <a:spcBef>
                <a:spcPts val="0"/>
              </a:spcBef>
              <a:buClr>
                <a:srgbClr val="8AD0D6"/>
              </a:buClr>
              <a:buFont typeface="Arial,Sans-Serif"/>
              <a:buChar char="•"/>
            </a:pPr>
            <a:endParaRPr lang="en-US" sz="1600"/>
          </a:p>
          <a:p>
            <a:pPr marL="285750" indent="-285750" algn="ctr">
              <a:spcBef>
                <a:spcPts val="0"/>
              </a:spcBef>
              <a:buClr>
                <a:srgbClr val="8AD0D6"/>
              </a:buClr>
              <a:buFont typeface="Arial,Sans-Serif"/>
              <a:buChar char="•"/>
            </a:pPr>
            <a:r>
              <a:rPr lang="en-US" sz="1600"/>
              <a:t>Minimal material designed with a triangular pattern to help disperse load forces.</a:t>
            </a:r>
          </a:p>
          <a:p>
            <a:pPr marL="285750" indent="-285750" algn="ctr">
              <a:spcBef>
                <a:spcPts val="0"/>
              </a:spcBef>
              <a:buClr>
                <a:srgbClr val="8AD0D6"/>
              </a:buClr>
              <a:buFont typeface="Arial,Sans-Serif"/>
              <a:buChar char="•"/>
            </a:pPr>
            <a:endParaRPr lang="en-US" sz="1600"/>
          </a:p>
          <a:p>
            <a:pPr marL="285750" indent="-285750" algn="ctr">
              <a:spcBef>
                <a:spcPts val="0"/>
              </a:spcBef>
              <a:buClr>
                <a:srgbClr val="8AD0D6"/>
              </a:buClr>
              <a:buFont typeface="Arial,Sans-Serif"/>
              <a:buChar char="•"/>
            </a:pPr>
            <a:r>
              <a:rPr lang="en-US" sz="1600"/>
              <a:t>Cut straight through design for material removal to make manufacturing cheaper/easier. </a:t>
            </a:r>
          </a:p>
          <a:p>
            <a:pPr marL="285750" indent="-285750" algn="ctr">
              <a:spcBef>
                <a:spcPts val="0"/>
              </a:spcBef>
              <a:buClr>
                <a:srgbClr val="8AD0D6"/>
              </a:buClr>
              <a:buFont typeface="Arial,Sans-Serif"/>
              <a:buChar char="•"/>
            </a:pPr>
            <a:endParaRPr lang="en-US" sz="1600"/>
          </a:p>
          <a:p>
            <a:pPr marL="285750" indent="-285750" algn="ctr">
              <a:spcBef>
                <a:spcPts val="0"/>
              </a:spcBef>
              <a:buClr>
                <a:srgbClr val="8AD0D6"/>
              </a:buClr>
              <a:buFont typeface="Arial,Sans-Serif"/>
              <a:buChar char="•"/>
            </a:pPr>
            <a:r>
              <a:rPr lang="en-US" sz="1600"/>
              <a:t>Mounting locations designed with backwards compatibility for easy replacement.</a:t>
            </a:r>
          </a:p>
          <a:p>
            <a:pPr marL="285750" indent="-285750" algn="ctr">
              <a:spcBef>
                <a:spcPts val="0"/>
              </a:spcBef>
              <a:buClr>
                <a:srgbClr val="8AD0D6"/>
              </a:buClr>
              <a:buFont typeface="Arial,Sans-Serif"/>
              <a:buChar char="•"/>
            </a:pPr>
            <a:endParaRPr lang="en-US" sz="1600"/>
          </a:p>
          <a:p>
            <a:pPr marL="285750" indent="-285750" algn="ctr">
              <a:spcBef>
                <a:spcPts val="0"/>
              </a:spcBef>
              <a:buClr>
                <a:srgbClr val="8AD0D6"/>
              </a:buClr>
              <a:buFont typeface="Arial,Sans-Serif"/>
              <a:buChar char="•"/>
            </a:pPr>
            <a:r>
              <a:rPr lang="en-US" sz="1600"/>
              <a:t>7075 T6 Aluminum material choice</a:t>
            </a:r>
          </a:p>
          <a:p>
            <a:pPr marL="285750" indent="-285750" algn="ctr">
              <a:spcBef>
                <a:spcPts val="0"/>
              </a:spcBef>
              <a:buClr>
                <a:srgbClr val="8AD0D6"/>
              </a:buClr>
              <a:buFont typeface="Arial,Sans-Serif"/>
              <a:buChar char="•"/>
            </a:pPr>
            <a:endParaRPr lang="en-US" sz="1600"/>
          </a:p>
          <a:p>
            <a:pPr marL="285750" indent="-285750" algn="ctr">
              <a:spcBef>
                <a:spcPts val="0"/>
              </a:spcBef>
              <a:buClr>
                <a:srgbClr val="8AD0D6"/>
              </a:buClr>
              <a:buFont typeface="Arial,Sans-Serif"/>
              <a:buChar char="•"/>
            </a:pPr>
            <a:r>
              <a:rPr lang="en-US" sz="1600"/>
              <a:t>Total savings of 30.6% material</a:t>
            </a:r>
          </a:p>
          <a:p>
            <a:pPr marL="285750" indent="-285750" algn="ctr">
              <a:spcBef>
                <a:spcPts val="0"/>
              </a:spcBef>
              <a:buClr>
                <a:srgbClr val="8AD0D6"/>
              </a:buClr>
              <a:buFont typeface="Arial,Sans-Serif"/>
              <a:buChar char="•"/>
            </a:pPr>
            <a:endParaRPr lang="en-US" sz="1600"/>
          </a:p>
          <a:p>
            <a:pPr marL="285750" indent="-285750" algn="ctr">
              <a:spcBef>
                <a:spcPts val="0"/>
              </a:spcBef>
              <a:buClr>
                <a:srgbClr val="8AD0D6"/>
              </a:buClr>
              <a:buFont typeface="Arial,Sans-Serif"/>
              <a:buChar char="•"/>
            </a:pPr>
            <a:r>
              <a:rPr lang="en-US" sz="1600"/>
              <a:t>Does not withstand forces applied in FEM testing, however material can be removed from core and added to arms to be comparable to FEM on store part.</a:t>
            </a:r>
          </a:p>
          <a:p>
            <a:pPr marL="285750" indent="-285750" algn="ctr">
              <a:spcBef>
                <a:spcPts val="0"/>
              </a:spcBef>
              <a:buClr>
                <a:srgbClr val="8AD0D6"/>
              </a:buClr>
              <a:buFont typeface="Arial,Sans-Serif"/>
              <a:buChar char="•"/>
            </a:pPr>
            <a:endParaRPr lang="en-US" sz="1600"/>
          </a:p>
          <a:p>
            <a:pPr marL="285750" indent="-285750" algn="ctr">
              <a:spcBef>
                <a:spcPts val="0"/>
              </a:spcBef>
              <a:buClr>
                <a:srgbClr val="8AD0D6"/>
              </a:buClr>
              <a:buFont typeface="Arial,Sans-Serif"/>
              <a:buChar char="•"/>
            </a:pPr>
            <a:r>
              <a:rPr lang="en-US" sz="1600"/>
              <a:t>Force Applied To Mounting Bolt holes: 2.0x10^7 N/m^2</a:t>
            </a:r>
          </a:p>
          <a:p>
            <a:pPr marL="285750" indent="-285750" algn="ctr">
              <a:spcBef>
                <a:spcPts val="0"/>
              </a:spcBef>
              <a:buClr>
                <a:srgbClr val="8AD0D6"/>
              </a:buClr>
              <a:buFont typeface="Arial,Sans-Serif"/>
              <a:buChar char="•"/>
            </a:pPr>
            <a:r>
              <a:rPr lang="en-US" sz="1600"/>
              <a:t>Yields at 5.515x10^7 N/m^2 </a:t>
            </a:r>
          </a:p>
          <a:p>
            <a:pPr marL="285750" indent="-285750" algn="ctr">
              <a:spcBef>
                <a:spcPts val="0"/>
              </a:spcBef>
              <a:buClr>
                <a:srgbClr val="8AD0D6"/>
              </a:buClr>
              <a:buFont typeface="Arial,Sans-Serif"/>
              <a:buChar char="•"/>
            </a:pPr>
            <a:endParaRPr lang="en-US" sz="1600"/>
          </a:p>
        </p:txBody>
      </p:sp>
      <p:pic>
        <p:nvPicPr>
          <p:cNvPr id="3" name="Picture 3" descr="A picture containing ground, floor, doughnut, indoor&#10;&#10;Description generated with very high confidence">
            <a:extLst>
              <a:ext uri="{FF2B5EF4-FFF2-40B4-BE49-F238E27FC236}">
                <a16:creationId xmlns:a16="http://schemas.microsoft.com/office/drawing/2014/main" id="{F7B9D418-F30D-49F0-9689-579389FE0AAE}"/>
              </a:ext>
            </a:extLst>
          </p:cNvPr>
          <p:cNvPicPr>
            <a:picLocks noChangeAspect="1"/>
          </p:cNvPicPr>
          <p:nvPr/>
        </p:nvPicPr>
        <p:blipFill>
          <a:blip r:embed="rId2"/>
          <a:stretch>
            <a:fillRect/>
          </a:stretch>
        </p:blipFill>
        <p:spPr>
          <a:xfrm>
            <a:off x="37578" y="63276"/>
            <a:ext cx="3962922" cy="3464242"/>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339" t="18371" r="10577" b="10357"/>
          <a:stretch/>
        </p:blipFill>
        <p:spPr>
          <a:xfrm>
            <a:off x="37579" y="3527518"/>
            <a:ext cx="5828344" cy="3330482"/>
          </a:xfrm>
          <a:prstGeom prst="rect">
            <a:avLst/>
          </a:prstGeom>
        </p:spPr>
      </p:pic>
    </p:spTree>
    <p:extLst>
      <p:ext uri="{BB962C8B-B14F-4D97-AF65-F5344CB8AC3E}">
        <p14:creationId xmlns:p14="http://schemas.microsoft.com/office/powerpoint/2010/main" val="280597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84170" y="457200"/>
            <a:ext cx="3932237" cy="638175"/>
          </a:xfrm>
        </p:spPr>
        <p:txBody>
          <a:bodyPr>
            <a:normAutofit fontScale="90000"/>
          </a:bodyPr>
          <a:lstStyle/>
          <a:p>
            <a:r>
              <a:rPr lang="en-US" sz="4000"/>
              <a:t>Initial Design 2</a:t>
            </a:r>
          </a:p>
        </p:txBody>
      </p:sp>
      <p:pic>
        <p:nvPicPr>
          <p:cNvPr id="2" name="Picture Placeholder 1"/>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4228" t="5709" r="10802" b="8466"/>
          <a:stretch/>
        </p:blipFill>
        <p:spPr>
          <a:xfrm>
            <a:off x="838200" y="2096293"/>
            <a:ext cx="6408047" cy="4581525"/>
          </a:xfrm>
        </p:spPr>
      </p:pic>
      <p:sp>
        <p:nvSpPr>
          <p:cNvPr id="7" name="Text Placeholder 6"/>
          <p:cNvSpPr>
            <a:spLocks noGrp="1"/>
          </p:cNvSpPr>
          <p:nvPr>
            <p:ph type="body" sz="half" idx="2"/>
          </p:nvPr>
        </p:nvSpPr>
        <p:spPr>
          <a:xfrm>
            <a:off x="7421563" y="1095375"/>
            <a:ext cx="3932237" cy="4773613"/>
          </a:xfrm>
        </p:spPr>
        <p:txBody>
          <a:bodyPr>
            <a:normAutofit fontScale="92500" lnSpcReduction="20000"/>
          </a:bodyPr>
          <a:lstStyle/>
          <a:p>
            <a:pPr marL="342900" indent="-342900">
              <a:buFont typeface="Arial" charset="0"/>
              <a:buChar char="•"/>
            </a:pPr>
            <a:r>
              <a:rPr lang="en-US" sz="2000"/>
              <a:t>Rotates rotor mount holes 45 degrees  to make installation and servicing easier.</a:t>
            </a:r>
          </a:p>
          <a:p>
            <a:pPr marL="342900" indent="-342900">
              <a:buFont typeface="Arial" charset="0"/>
              <a:buChar char="•"/>
            </a:pPr>
            <a:r>
              <a:rPr lang="en-US" sz="2000"/>
              <a:t>Added cutaways for bolt heads to be used as lugs without a press fitting</a:t>
            </a:r>
          </a:p>
          <a:p>
            <a:pPr marL="342900" indent="-342900">
              <a:buFont typeface="Arial" charset="0"/>
              <a:buChar char="•"/>
            </a:pPr>
            <a:r>
              <a:rPr lang="en-US" sz="2000"/>
              <a:t>Changed Material from 7075 to 6061 for machinability</a:t>
            </a:r>
          </a:p>
          <a:p>
            <a:pPr marL="342900" indent="-342900">
              <a:buFont typeface="Arial" charset="0"/>
              <a:buChar char="•"/>
            </a:pPr>
            <a:r>
              <a:rPr lang="en-US" sz="2000"/>
              <a:t>Simplified body and removed a lot of material</a:t>
            </a:r>
          </a:p>
          <a:p>
            <a:pPr marL="342900" indent="-342900">
              <a:buFont typeface="Arial" charset="0"/>
              <a:buChar char="•"/>
            </a:pPr>
            <a:r>
              <a:rPr lang="en-US" sz="2000"/>
              <a:t>38% Lighter than original design</a:t>
            </a:r>
          </a:p>
          <a:p>
            <a:pPr marL="342900" indent="-342900">
              <a:buFont typeface="Arial" charset="0"/>
              <a:buChar char="•"/>
            </a:pPr>
            <a:r>
              <a:rPr lang="en-US" sz="2000"/>
              <a:t>Does not fit on existing wheels or lug bolts</a:t>
            </a:r>
          </a:p>
          <a:p>
            <a:pPr marL="342900" indent="-342900">
              <a:buFont typeface="Arial" charset="0"/>
              <a:buChar char="•"/>
            </a:pPr>
            <a:r>
              <a:rPr lang="en-US" sz="2000"/>
              <a:t>Does not withstand forces applied in FEM testing.</a:t>
            </a:r>
          </a:p>
        </p:txBody>
      </p:sp>
      <p:pic>
        <p:nvPicPr>
          <p:cNvPr id="8" name="Picture Placeholder 1"/>
          <p:cNvPicPr>
            <a:picLocks noChangeAspect="1"/>
          </p:cNvPicPr>
          <p:nvPr/>
        </p:nvPicPr>
        <p:blipFill rotWithShape="1">
          <a:blip r:embed="rId3">
            <a:extLst>
              <a:ext uri="{28A0092B-C50C-407E-A947-70E740481C1C}">
                <a14:useLocalDpi xmlns:a14="http://schemas.microsoft.com/office/drawing/2010/main" val="0"/>
              </a:ext>
            </a:extLst>
          </a:blip>
          <a:srcRect l="16224" t="6878" r="12519" b="12457"/>
          <a:stretch/>
        </p:blipFill>
        <p:spPr>
          <a:xfrm rot="5400000">
            <a:off x="3467455" y="960408"/>
            <a:ext cx="2400839" cy="2038349"/>
          </a:xfrm>
          <a:prstGeom prst="rect">
            <a:avLst/>
          </a:prstGeom>
        </p:spPr>
      </p:pic>
    </p:spTree>
    <p:extLst>
      <p:ext uri="{BB962C8B-B14F-4D97-AF65-F5344CB8AC3E}">
        <p14:creationId xmlns:p14="http://schemas.microsoft.com/office/powerpoint/2010/main" val="241404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2BEB8-DB52-4740-AD58-9AD79D4DA7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75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FBD78-9B8B-4612-8E4E-39FF2DC450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 name="Picture 4" descr="A pair of scissors&#10;&#10;Description generated with high confidence">
            <a:extLst>
              <a:ext uri="{FF2B5EF4-FFF2-40B4-BE49-F238E27FC236}">
                <a16:creationId xmlns:a16="http://schemas.microsoft.com/office/drawing/2014/main" id="{53436C8F-AD28-4928-8EF6-65F6AF55C827}"/>
              </a:ext>
            </a:extLst>
          </p:cNvPr>
          <p:cNvPicPr>
            <a:picLocks noChangeAspect="1"/>
          </p:cNvPicPr>
          <p:nvPr/>
        </p:nvPicPr>
        <p:blipFill>
          <a:blip r:embed="rId2"/>
          <a:stretch>
            <a:fillRect/>
          </a:stretch>
        </p:blipFill>
        <p:spPr>
          <a:xfrm>
            <a:off x="643466" y="1228453"/>
            <a:ext cx="4654295" cy="2420233"/>
          </a:xfrm>
          <a:prstGeom prst="rect">
            <a:avLst/>
          </a:prstGeom>
        </p:spPr>
      </p:pic>
      <p:sp>
        <p:nvSpPr>
          <p:cNvPr id="13" name="Rectangle 12">
            <a:extLst>
              <a:ext uri="{FF2B5EF4-FFF2-40B4-BE49-F238E27FC236}">
                <a16:creationId xmlns:a16="http://schemas.microsoft.com/office/drawing/2014/main" id="{682FDA4F-079B-4A51-BDFE-A5CC94D174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Material Type: 7075 T6 Aluminum</a:t>
            </a:r>
          </a:p>
          <a:p>
            <a:pPr algn="ctr"/>
            <a:r>
              <a:rPr lang="en-US" b="1">
                <a:solidFill>
                  <a:schemeClr val="tx1"/>
                </a:solidFill>
              </a:rPr>
              <a:t>Estimated Tensile Strength: 570000000 N/m^2</a:t>
            </a:r>
            <a:endParaRPr lang="en-US">
              <a:solidFill>
                <a:schemeClr val="tx1"/>
              </a:solidFill>
            </a:endParaRPr>
          </a:p>
          <a:p>
            <a:pPr algn="ctr"/>
            <a:r>
              <a:rPr lang="en-US" b="1">
                <a:solidFill>
                  <a:schemeClr val="tx1"/>
                </a:solidFill>
              </a:rPr>
              <a:t>Estimated Yield Strength: 505000000 N/m^2</a:t>
            </a:r>
          </a:p>
        </p:txBody>
      </p:sp>
      <p:sp>
        <p:nvSpPr>
          <p:cNvPr id="15" name="Rectangle 14">
            <a:extLst>
              <a:ext uri="{FF2B5EF4-FFF2-40B4-BE49-F238E27FC236}">
                <a16:creationId xmlns:a16="http://schemas.microsoft.com/office/drawing/2014/main" id="{CA0B358C-0BB2-47F4-85EF-018578763C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Estimated Weight: 1.42 lbs.</a:t>
            </a:r>
            <a:endParaRPr lang="en-US">
              <a:solidFill>
                <a:schemeClr val="tx1"/>
              </a:solidFill>
            </a:endParaRPr>
          </a:p>
          <a:p>
            <a:pPr algn="ctr"/>
            <a:r>
              <a:rPr lang="en-US" b="1">
                <a:solidFill>
                  <a:schemeClr val="tx1"/>
                </a:solidFill>
              </a:rPr>
              <a:t>FACTOR OF SAFETY:</a:t>
            </a:r>
            <a:r>
              <a:rPr lang="en-US" b="1"/>
              <a:t> </a:t>
            </a:r>
            <a:r>
              <a:rPr lang="en-US" b="1">
                <a:solidFill>
                  <a:schemeClr val="tx1"/>
                </a:solidFill>
              </a:rPr>
              <a:t>2.50</a:t>
            </a:r>
            <a:endParaRPr lang="en-US">
              <a:solidFill>
                <a:schemeClr val="tx1"/>
              </a:solidFill>
            </a:endParaRPr>
          </a:p>
          <a:p>
            <a:pPr algn="ctr"/>
            <a:r>
              <a:rPr lang="en-US" b="1">
                <a:solidFill>
                  <a:schemeClr val="tx1"/>
                </a:solidFill>
              </a:rPr>
              <a:t>Weight Reduction Percent: 22%</a:t>
            </a:r>
          </a:p>
        </p:txBody>
      </p:sp>
      <p:sp>
        <p:nvSpPr>
          <p:cNvPr id="17" name="Rectangle 16">
            <a:extLst>
              <a:ext uri="{FF2B5EF4-FFF2-40B4-BE49-F238E27FC236}">
                <a16:creationId xmlns:a16="http://schemas.microsoft.com/office/drawing/2014/main" id="{1578FE84-C352-4EA1-94F1-90356CF5DD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 name="Picture 2" descr="A picture containing floor, indoor, ground&#10;&#10;Description generated with very high confidence">
            <a:extLst>
              <a:ext uri="{FF2B5EF4-FFF2-40B4-BE49-F238E27FC236}">
                <a16:creationId xmlns:a16="http://schemas.microsoft.com/office/drawing/2014/main" id="{6D50F458-D204-49DE-B48F-9D4F798A4358}"/>
              </a:ext>
            </a:extLst>
          </p:cNvPr>
          <p:cNvPicPr>
            <a:picLocks noChangeAspect="1"/>
          </p:cNvPicPr>
          <p:nvPr/>
        </p:nvPicPr>
        <p:blipFill>
          <a:blip r:embed="rId3"/>
          <a:stretch>
            <a:fillRect/>
          </a:stretch>
        </p:blipFill>
        <p:spPr>
          <a:xfrm>
            <a:off x="5779855" y="2833033"/>
            <a:ext cx="5768679" cy="2668013"/>
          </a:xfrm>
          <a:prstGeom prst="rect">
            <a:avLst/>
          </a:prstGeom>
        </p:spPr>
      </p:pic>
    </p:spTree>
    <p:extLst>
      <p:ext uri="{BB962C8B-B14F-4D97-AF65-F5344CB8AC3E}">
        <p14:creationId xmlns:p14="http://schemas.microsoft.com/office/powerpoint/2010/main" val="18998231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15955" y="284672"/>
            <a:ext cx="3932237" cy="800100"/>
          </a:xfrm>
        </p:spPr>
        <p:txBody>
          <a:bodyPr>
            <a:normAutofit/>
          </a:bodyPr>
          <a:lstStyle/>
          <a:p>
            <a:r>
              <a:rPr lang="en-US" sz="4000"/>
              <a:t>Second Design</a:t>
            </a:r>
          </a:p>
        </p:txBody>
      </p:sp>
      <p:pic>
        <p:nvPicPr>
          <p:cNvPr id="3" name="Picture Placeholder 2">
            <a:extLst>
              <a:ext uri="{FF2B5EF4-FFF2-40B4-BE49-F238E27FC236}">
                <a16:creationId xmlns:a16="http://schemas.microsoft.com/office/drawing/2014/main" id="{186EB7DA-4F9E-49FF-8195-CCF3FE30D2E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3996" t="12725" r="7813" b="8680"/>
          <a:stretch/>
        </p:blipFill>
        <p:spPr>
          <a:xfrm>
            <a:off x="378069" y="1084772"/>
            <a:ext cx="6910645" cy="4393196"/>
          </a:xfrm>
        </p:spPr>
      </p:pic>
      <p:sp>
        <p:nvSpPr>
          <p:cNvPr id="7" name="Text Placeholder 6"/>
          <p:cNvSpPr>
            <a:spLocks noGrp="1"/>
          </p:cNvSpPr>
          <p:nvPr>
            <p:ph type="body" sz="half" idx="2"/>
          </p:nvPr>
        </p:nvSpPr>
        <p:spPr>
          <a:xfrm>
            <a:off x="7430356" y="1084771"/>
            <a:ext cx="3932237" cy="5166559"/>
          </a:xfrm>
        </p:spPr>
        <p:txBody>
          <a:bodyPr>
            <a:normAutofit/>
          </a:bodyPr>
          <a:lstStyle/>
          <a:p>
            <a:pPr marL="342900" indent="-342900">
              <a:buFont typeface="Arial" charset="0"/>
              <a:buChar char="•"/>
            </a:pPr>
            <a:r>
              <a:rPr lang="en-US" sz="2000"/>
              <a:t>Fits Geometric Requirements</a:t>
            </a:r>
          </a:p>
          <a:p>
            <a:pPr marL="342900" indent="-342900">
              <a:buFont typeface="Arial" charset="0"/>
              <a:buChar char="•"/>
            </a:pPr>
            <a:r>
              <a:rPr lang="en-US" sz="2000"/>
              <a:t>Increased fillet radius between support arms</a:t>
            </a:r>
          </a:p>
          <a:p>
            <a:pPr marL="342900" indent="-342900">
              <a:buFont typeface="Arial" charset="0"/>
              <a:buChar char="•"/>
            </a:pPr>
            <a:r>
              <a:rPr lang="en-US" sz="2000"/>
              <a:t>Added support ribs behind support arms with fillets to help with bending</a:t>
            </a:r>
          </a:p>
          <a:p>
            <a:pPr marL="342900" indent="-342900">
              <a:buFont typeface="Arial" charset="0"/>
              <a:buChar char="•"/>
            </a:pPr>
            <a:r>
              <a:rPr lang="en-US" sz="2000"/>
              <a:t>Added fillets in arm relief cuts to reduce stress concentration</a:t>
            </a:r>
          </a:p>
          <a:p>
            <a:pPr marL="342900" indent="-342900">
              <a:buFont typeface="Arial" charset="0"/>
              <a:buChar char="•"/>
            </a:pPr>
            <a:r>
              <a:rPr lang="en-US" sz="2000"/>
              <a:t>Aligned bearing seats to surround wheel centerline</a:t>
            </a:r>
          </a:p>
          <a:p>
            <a:pPr marL="342900" indent="-342900">
              <a:buFont typeface="Arial" charset="0"/>
              <a:buChar char="•"/>
            </a:pPr>
            <a:r>
              <a:rPr lang="en-US" sz="2000"/>
              <a:t>Decreased tolerance on bolt head cutouts</a:t>
            </a:r>
          </a:p>
        </p:txBody>
      </p:sp>
    </p:spTree>
    <p:extLst>
      <p:ext uri="{BB962C8B-B14F-4D97-AF65-F5344CB8AC3E}">
        <p14:creationId xmlns:p14="http://schemas.microsoft.com/office/powerpoint/2010/main" val="3297855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F15D-5E53-487E-9FC2-6301827022FB}"/>
              </a:ext>
            </a:extLst>
          </p:cNvPr>
          <p:cNvSpPr>
            <a:spLocks noGrp="1"/>
          </p:cNvSpPr>
          <p:nvPr>
            <p:ph type="title"/>
          </p:nvPr>
        </p:nvSpPr>
        <p:spPr/>
        <p:txBody>
          <a:bodyPr/>
          <a:lstStyle/>
          <a:p>
            <a:r>
              <a:rPr lang="en-US"/>
              <a:t>Manufacturability</a:t>
            </a:r>
          </a:p>
        </p:txBody>
      </p:sp>
      <p:sp>
        <p:nvSpPr>
          <p:cNvPr id="3" name="Text Placeholder 2">
            <a:extLst>
              <a:ext uri="{FF2B5EF4-FFF2-40B4-BE49-F238E27FC236}">
                <a16:creationId xmlns:a16="http://schemas.microsoft.com/office/drawing/2014/main" id="{F04399BE-49E4-4796-997A-BA87AF1AE380}"/>
              </a:ext>
            </a:extLst>
          </p:cNvPr>
          <p:cNvSpPr>
            <a:spLocks noGrp="1"/>
          </p:cNvSpPr>
          <p:nvPr>
            <p:ph type="body" idx="1"/>
          </p:nvPr>
        </p:nvSpPr>
        <p:spPr/>
        <p:txBody>
          <a:bodyPr/>
          <a:lstStyle/>
          <a:p>
            <a:pPr algn="ctr"/>
            <a:r>
              <a:rPr lang="en-US"/>
              <a:t>Thank You Sponsors!</a:t>
            </a:r>
          </a:p>
        </p:txBody>
      </p:sp>
      <p:sp>
        <p:nvSpPr>
          <p:cNvPr id="4" name="Content Placeholder 3">
            <a:extLst>
              <a:ext uri="{FF2B5EF4-FFF2-40B4-BE49-F238E27FC236}">
                <a16:creationId xmlns:a16="http://schemas.microsoft.com/office/drawing/2014/main" id="{BB8F9A14-0942-4C7C-91DA-0711DEC2419F}"/>
              </a:ext>
            </a:extLst>
          </p:cNvPr>
          <p:cNvSpPr>
            <a:spLocks noGrp="1"/>
          </p:cNvSpPr>
          <p:nvPr>
            <p:ph sz="half" idx="2"/>
          </p:nvPr>
        </p:nvSpPr>
        <p:spPr/>
        <p:txBody>
          <a:bodyPr vert="horz" lIns="91440" tIns="45720" rIns="91440" bIns="45720" rtlCol="0" anchor="t">
            <a:normAutofit/>
          </a:bodyPr>
          <a:lstStyle/>
          <a:p>
            <a:pPr marL="0" indent="0">
              <a:buClr>
                <a:srgbClr val="1E5155">
                  <a:lumMod val="40000"/>
                  <a:lumOff val="60000"/>
                </a:srgbClr>
              </a:buClr>
              <a:buNone/>
            </a:pPr>
            <a:r>
              <a:rPr lang="en-US"/>
              <a:t>The UMKC Baja Buggy team has acquired sponsors to aid in the manufacturing of custom parts. These parts will be created for only the cost of the material at the price the company pays for it. The total cost of labor to include programming/file type changes, setup time, build time, and post processing time will all be donated free of charge to the Baja Buggy team.</a:t>
            </a:r>
          </a:p>
        </p:txBody>
      </p:sp>
      <p:sp>
        <p:nvSpPr>
          <p:cNvPr id="5" name="Text Placeholder 4">
            <a:extLst>
              <a:ext uri="{FF2B5EF4-FFF2-40B4-BE49-F238E27FC236}">
                <a16:creationId xmlns:a16="http://schemas.microsoft.com/office/drawing/2014/main" id="{72D6CDD4-E1E4-4A3F-A6BC-4D0AE989D57F}"/>
              </a:ext>
            </a:extLst>
          </p:cNvPr>
          <p:cNvSpPr>
            <a:spLocks noGrp="1"/>
          </p:cNvSpPr>
          <p:nvPr>
            <p:ph type="body" sz="quarter" idx="3"/>
          </p:nvPr>
        </p:nvSpPr>
        <p:spPr>
          <a:xfrm>
            <a:off x="5654495" y="1905000"/>
            <a:ext cx="4748906" cy="576262"/>
          </a:xfrm>
        </p:spPr>
        <p:txBody>
          <a:bodyPr/>
          <a:lstStyle/>
          <a:p>
            <a:pPr algn="ctr"/>
            <a:r>
              <a:rPr lang="en-US"/>
              <a:t>May Manufacturing Inc.</a:t>
            </a:r>
          </a:p>
        </p:txBody>
      </p:sp>
      <p:pic>
        <p:nvPicPr>
          <p:cNvPr id="7" name="Picture 7" descr="A picture containing ground&#10;&#10;Description generated with very high confidence">
            <a:extLst>
              <a:ext uri="{FF2B5EF4-FFF2-40B4-BE49-F238E27FC236}">
                <a16:creationId xmlns:a16="http://schemas.microsoft.com/office/drawing/2014/main" id="{90497F89-7D4E-403B-B8E8-A3A69A232C8D}"/>
              </a:ext>
            </a:extLst>
          </p:cNvPr>
          <p:cNvPicPr>
            <a:picLocks noGrp="1" noChangeAspect="1"/>
          </p:cNvPicPr>
          <p:nvPr>
            <p:ph sz="quarter" idx="4"/>
          </p:nvPr>
        </p:nvPicPr>
        <p:blipFill>
          <a:blip r:embed="rId2"/>
          <a:stretch>
            <a:fillRect/>
          </a:stretch>
        </p:blipFill>
        <p:spPr>
          <a:xfrm>
            <a:off x="5893331" y="2702723"/>
            <a:ext cx="4396339" cy="3297254"/>
          </a:xfrm>
          <a:prstGeom prst="rect">
            <a:avLst/>
          </a:prstGeom>
        </p:spPr>
      </p:pic>
    </p:spTree>
    <p:extLst>
      <p:ext uri="{BB962C8B-B14F-4D97-AF65-F5344CB8AC3E}">
        <p14:creationId xmlns:p14="http://schemas.microsoft.com/office/powerpoint/2010/main" val="293656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2DAD-7CDA-4C5F-8E5A-9285E0E3F758}"/>
              </a:ext>
            </a:extLst>
          </p:cNvPr>
          <p:cNvSpPr>
            <a:spLocks noGrp="1"/>
          </p:cNvSpPr>
          <p:nvPr>
            <p:ph type="title"/>
          </p:nvPr>
        </p:nvSpPr>
        <p:spPr/>
        <p:txBody>
          <a:bodyPr/>
          <a:lstStyle/>
          <a:p>
            <a:r>
              <a:rPr lang="en-US"/>
              <a:t>Failure Mode Effects Analysis </a:t>
            </a:r>
          </a:p>
        </p:txBody>
      </p:sp>
      <p:pic>
        <p:nvPicPr>
          <p:cNvPr id="7" name="Picture 7" descr="A screenshot of a cell phone&#10;&#10;Description generated with very high confidence">
            <a:extLst>
              <a:ext uri="{FF2B5EF4-FFF2-40B4-BE49-F238E27FC236}">
                <a16:creationId xmlns:a16="http://schemas.microsoft.com/office/drawing/2014/main" id="{E717FD2D-780E-49EC-A343-1498B500C84F}"/>
              </a:ext>
            </a:extLst>
          </p:cNvPr>
          <p:cNvPicPr>
            <a:picLocks noChangeAspect="1"/>
          </p:cNvPicPr>
          <p:nvPr/>
        </p:nvPicPr>
        <p:blipFill>
          <a:blip r:embed="rId2"/>
          <a:stretch>
            <a:fillRect/>
          </a:stretch>
        </p:blipFill>
        <p:spPr>
          <a:xfrm>
            <a:off x="-5750" y="1103323"/>
            <a:ext cx="12203500" cy="2897316"/>
          </a:xfrm>
          <a:prstGeom prst="rect">
            <a:avLst/>
          </a:prstGeom>
        </p:spPr>
      </p:pic>
      <p:pic>
        <p:nvPicPr>
          <p:cNvPr id="9" name="Picture 9" descr="A screen shot of a person&#10;&#10;Description generated with high confidence">
            <a:extLst>
              <a:ext uri="{FF2B5EF4-FFF2-40B4-BE49-F238E27FC236}">
                <a16:creationId xmlns:a16="http://schemas.microsoft.com/office/drawing/2014/main" id="{33848C43-FB3A-403B-97F7-D23F5E74454C}"/>
              </a:ext>
            </a:extLst>
          </p:cNvPr>
          <p:cNvPicPr>
            <a:picLocks noChangeAspect="1"/>
          </p:cNvPicPr>
          <p:nvPr/>
        </p:nvPicPr>
        <p:blipFill>
          <a:blip r:embed="rId3"/>
          <a:stretch>
            <a:fillRect/>
          </a:stretch>
        </p:blipFill>
        <p:spPr>
          <a:xfrm>
            <a:off x="-5751" y="3987292"/>
            <a:ext cx="12203501" cy="2865944"/>
          </a:xfrm>
          <a:prstGeom prst="rect">
            <a:avLst/>
          </a:prstGeom>
        </p:spPr>
      </p:pic>
    </p:spTree>
    <p:extLst>
      <p:ext uri="{BB962C8B-B14F-4D97-AF65-F5344CB8AC3E}">
        <p14:creationId xmlns:p14="http://schemas.microsoft.com/office/powerpoint/2010/main" val="367901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163C-7B7C-499E-95FB-A12D41402385}"/>
              </a:ext>
            </a:extLst>
          </p:cNvPr>
          <p:cNvSpPr>
            <a:spLocks noGrp="1"/>
          </p:cNvSpPr>
          <p:nvPr>
            <p:ph type="title"/>
          </p:nvPr>
        </p:nvSpPr>
        <p:spPr/>
        <p:txBody>
          <a:bodyPr/>
          <a:lstStyle/>
          <a:p>
            <a:r>
              <a:rPr lang="en-US"/>
              <a:t>          Future Work</a:t>
            </a:r>
          </a:p>
        </p:txBody>
      </p:sp>
      <p:sp>
        <p:nvSpPr>
          <p:cNvPr id="3" name="Content Placeholder 2">
            <a:extLst>
              <a:ext uri="{FF2B5EF4-FFF2-40B4-BE49-F238E27FC236}">
                <a16:creationId xmlns:a16="http://schemas.microsoft.com/office/drawing/2014/main" id="{B507A24D-6F82-47BB-B9E9-3BB9D9C10FB2}"/>
              </a:ext>
            </a:extLst>
          </p:cNvPr>
          <p:cNvSpPr>
            <a:spLocks noGrp="1"/>
          </p:cNvSpPr>
          <p:nvPr>
            <p:ph idx="1"/>
          </p:nvPr>
        </p:nvSpPr>
        <p:spPr>
          <a:xfrm>
            <a:off x="1126058" y="1381903"/>
            <a:ext cx="9401465" cy="4843749"/>
          </a:xfrm>
        </p:spPr>
        <p:txBody>
          <a:bodyPr vert="horz" lIns="91440" tIns="45720" rIns="91440" bIns="45720" rtlCol="0" anchor="t">
            <a:noAutofit/>
          </a:bodyPr>
          <a:lstStyle/>
          <a:p>
            <a:r>
              <a:rPr lang="en-US" sz="2600"/>
              <a:t>Design is still in working phase of design.</a:t>
            </a:r>
          </a:p>
          <a:p>
            <a:pPr>
              <a:buClr>
                <a:srgbClr val="8AD0D6"/>
              </a:buClr>
            </a:pPr>
            <a:r>
              <a:rPr lang="en-US" sz="2600"/>
              <a:t>Wish to rotate mounting arms for brake rotor plate 45 degrees to fully utilize the added rib on both sides of the hub for added torque support.</a:t>
            </a:r>
          </a:p>
          <a:p>
            <a:pPr>
              <a:buClr>
                <a:srgbClr val="8AD0D6"/>
              </a:buClr>
            </a:pPr>
            <a:r>
              <a:rPr lang="en-US" sz="2600"/>
              <a:t>Design will continue to change/improve as the other parts of the Baja Buggy are improved.</a:t>
            </a:r>
          </a:p>
          <a:p>
            <a:pPr>
              <a:buClr>
                <a:srgbClr val="8AD0D6"/>
              </a:buClr>
            </a:pPr>
            <a:r>
              <a:rPr lang="en-US" sz="2600"/>
              <a:t>Part will be manufactured, tested and used in Baja competitions for the 2018-2019 competition year!</a:t>
            </a:r>
          </a:p>
          <a:p>
            <a:pPr>
              <a:buClr>
                <a:srgbClr val="8AD0D6"/>
              </a:buClr>
            </a:pPr>
            <a:r>
              <a:rPr lang="en-US" sz="2600"/>
              <a:t>Cost analysis and quote from a competitive vender will be included in the final copy of the report.</a:t>
            </a:r>
          </a:p>
          <a:p>
            <a:pPr>
              <a:buClr>
                <a:srgbClr val="8AD0D6"/>
              </a:buClr>
            </a:pPr>
            <a:endParaRPr lang="en-US"/>
          </a:p>
        </p:txBody>
      </p:sp>
    </p:spTree>
    <p:extLst>
      <p:ext uri="{BB962C8B-B14F-4D97-AF65-F5344CB8AC3E}">
        <p14:creationId xmlns:p14="http://schemas.microsoft.com/office/powerpoint/2010/main" val="1767646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6E6DA-1B92-4FA4-82B7-D7D031247B24}"/>
              </a:ext>
            </a:extLst>
          </p:cNvPr>
          <p:cNvSpPr>
            <a:spLocks noGrp="1"/>
          </p:cNvSpPr>
          <p:nvPr>
            <p:ph type="title"/>
          </p:nvPr>
        </p:nvSpPr>
        <p:spPr>
          <a:xfrm>
            <a:off x="1419484" y="2590867"/>
            <a:ext cx="9404723" cy="1400530"/>
          </a:xfrm>
        </p:spPr>
        <p:txBody>
          <a:bodyPr/>
          <a:lstStyle/>
          <a:p>
            <a:pPr algn="ctr"/>
            <a:r>
              <a:rPr lang="en-US" sz="8800"/>
              <a:t>Questions????</a:t>
            </a:r>
          </a:p>
        </p:txBody>
      </p:sp>
    </p:spTree>
    <p:extLst>
      <p:ext uri="{BB962C8B-B14F-4D97-AF65-F5344CB8AC3E}">
        <p14:creationId xmlns:p14="http://schemas.microsoft.com/office/powerpoint/2010/main" val="856402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907" y="243928"/>
            <a:ext cx="5092906" cy="1574808"/>
          </a:xfrm>
        </p:spPr>
        <p:txBody>
          <a:bodyPr/>
          <a:lstStyle/>
          <a:p>
            <a:r>
              <a:rPr lang="en-US" sz="4000"/>
              <a:t>Customer Definition</a:t>
            </a:r>
            <a:endParaRPr lang="en-US"/>
          </a:p>
        </p:txBody>
      </p:sp>
      <p:pic>
        <p:nvPicPr>
          <p:cNvPr id="6" name="Picture Placeholder 5">
            <a:extLst>
              <a:ext uri="{FF2B5EF4-FFF2-40B4-BE49-F238E27FC236}">
                <a16:creationId xmlns:a16="http://schemas.microsoft.com/office/drawing/2014/main" id="{246EC370-8F9A-42A2-9741-87EFE399B885}"/>
              </a:ext>
            </a:extLst>
          </p:cNvPr>
          <p:cNvPicPr>
            <a:picLocks noGrp="1" noChangeAspect="1"/>
          </p:cNvPicPr>
          <p:nvPr>
            <p:ph type="pic" idx="1"/>
          </p:nvPr>
        </p:nvPicPr>
        <p:blipFill rotWithShape="1">
          <a:blip r:embed="rId2"/>
          <a:srcRect l="27299" t="21981" r="28747" b="8884"/>
          <a:stretch/>
        </p:blipFill>
        <p:spPr>
          <a:xfrm>
            <a:off x="7165910" y="2147977"/>
            <a:ext cx="2679426" cy="3160870"/>
          </a:xfrm>
        </p:spPr>
      </p:pic>
      <p:sp>
        <p:nvSpPr>
          <p:cNvPr id="4" name="Text Placeholder 3"/>
          <p:cNvSpPr>
            <a:spLocks noGrp="1"/>
          </p:cNvSpPr>
          <p:nvPr>
            <p:ph type="body" sz="half" idx="2"/>
          </p:nvPr>
        </p:nvSpPr>
        <p:spPr>
          <a:xfrm>
            <a:off x="1154954" y="2147977"/>
            <a:ext cx="5084979" cy="3160870"/>
          </a:xfrm>
        </p:spPr>
        <p:txBody>
          <a:bodyPr>
            <a:norm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2000"/>
              <a:t>2018 UMKC SAE Baja Racing Team</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lang="en-US" sz="200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2000"/>
              <a:t>People who could use a vehicle to haul a person and gear to a small area in rugged terrain.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lang="en-US" sz="200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2000"/>
              <a:t>Hobbyist drivers of all terrain type vehicles that like to upgrade to high performance and custom parts. </a:t>
            </a:r>
          </a:p>
        </p:txBody>
      </p:sp>
    </p:spTree>
    <p:extLst>
      <p:ext uri="{BB962C8B-B14F-4D97-AF65-F5344CB8AC3E}">
        <p14:creationId xmlns:p14="http://schemas.microsoft.com/office/powerpoint/2010/main" val="11185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21563" y="284672"/>
            <a:ext cx="3932237" cy="1600200"/>
          </a:xfrm>
        </p:spPr>
        <p:txBody>
          <a:bodyPr>
            <a:normAutofit/>
          </a:bodyPr>
          <a:lstStyle/>
          <a:p>
            <a:r>
              <a:rPr lang="en-US" sz="4000"/>
              <a:t>Customer Requirements</a:t>
            </a:r>
          </a:p>
        </p:txBody>
      </p:sp>
      <p:pic>
        <p:nvPicPr>
          <p:cNvPr id="3" name="Picture Placeholder 2">
            <a:extLst>
              <a:ext uri="{FF2B5EF4-FFF2-40B4-BE49-F238E27FC236}">
                <a16:creationId xmlns:a16="http://schemas.microsoft.com/office/drawing/2014/main" id="{186EB7DA-4F9E-49FF-8195-CCF3FE30D2E9}"/>
              </a:ext>
            </a:extLst>
          </p:cNvPr>
          <p:cNvPicPr>
            <a:picLocks noGrp="1" noChangeAspect="1"/>
          </p:cNvPicPr>
          <p:nvPr>
            <p:ph type="pic" idx="1"/>
          </p:nvPr>
        </p:nvPicPr>
        <p:blipFill rotWithShape="1">
          <a:blip r:embed="rId2"/>
          <a:srcRect l="28682" t="65191" r="44677"/>
          <a:stretch/>
        </p:blipFill>
        <p:spPr>
          <a:xfrm>
            <a:off x="1100831" y="763480"/>
            <a:ext cx="5415379" cy="5306949"/>
          </a:xfrm>
        </p:spPr>
      </p:pic>
      <p:sp>
        <p:nvSpPr>
          <p:cNvPr id="7" name="Text Placeholder 6"/>
          <p:cNvSpPr>
            <a:spLocks noGrp="1"/>
          </p:cNvSpPr>
          <p:nvPr>
            <p:ph type="body" sz="half" idx="2"/>
          </p:nvPr>
        </p:nvSpPr>
        <p:spPr>
          <a:xfrm>
            <a:off x="7421563" y="1827362"/>
            <a:ext cx="3932237" cy="3811588"/>
          </a:xfrm>
        </p:spPr>
        <p:txBody>
          <a:bodyPr>
            <a:normAutofit fontScale="92500" lnSpcReduction="20000"/>
          </a:bodyPr>
          <a:lstStyle/>
          <a:p>
            <a:pPr marL="342900" indent="-342900">
              <a:buFont typeface="Arial" charset="0"/>
              <a:buChar char="•"/>
            </a:pPr>
            <a:r>
              <a:rPr lang="en-US" sz="2000"/>
              <a:t>Fits geometric requirements to mount to factory wheel rim</a:t>
            </a:r>
          </a:p>
          <a:p>
            <a:pPr marL="342900" indent="-342900">
              <a:buFont typeface="Arial" charset="0"/>
              <a:buChar char="•"/>
            </a:pPr>
            <a:r>
              <a:rPr lang="en-US" sz="2000"/>
              <a:t>Lug bolt heads are secure but easily changed for repairs</a:t>
            </a:r>
          </a:p>
          <a:p>
            <a:pPr marL="342900" indent="-342900">
              <a:buFont typeface="Arial" charset="0"/>
              <a:buChar char="•"/>
            </a:pPr>
            <a:r>
              <a:rPr lang="en-US" sz="2000"/>
              <a:t>Maintains clearance with brake caliper</a:t>
            </a:r>
          </a:p>
          <a:p>
            <a:pPr marL="342900" indent="-342900">
              <a:buFont typeface="Arial" charset="0"/>
              <a:buChar char="•"/>
            </a:pPr>
            <a:r>
              <a:rPr lang="en-US" sz="2000"/>
              <a:t>Interchangeable with factory hub</a:t>
            </a:r>
          </a:p>
          <a:p>
            <a:pPr marL="342900" indent="-342900">
              <a:buFont typeface="Arial" charset="0"/>
              <a:buChar char="•"/>
            </a:pPr>
            <a:r>
              <a:rPr lang="en-US" sz="2000"/>
              <a:t>Lighter than previous year</a:t>
            </a:r>
          </a:p>
          <a:p>
            <a:pPr marL="342900" indent="-342900">
              <a:buFont typeface="Arial" charset="0"/>
              <a:buChar char="•"/>
            </a:pPr>
            <a:r>
              <a:rPr lang="en-US" sz="2000"/>
              <a:t>Cheaper than commercially available part</a:t>
            </a:r>
          </a:p>
        </p:txBody>
      </p:sp>
    </p:spTree>
    <p:extLst>
      <p:ext uri="{BB962C8B-B14F-4D97-AF65-F5344CB8AC3E}">
        <p14:creationId xmlns:p14="http://schemas.microsoft.com/office/powerpoint/2010/main" val="1358652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907" y="588984"/>
            <a:ext cx="5092906" cy="1574808"/>
          </a:xfrm>
        </p:spPr>
        <p:txBody>
          <a:bodyPr/>
          <a:lstStyle/>
          <a:p>
            <a:r>
              <a:rPr lang="en-US" sz="4000"/>
              <a:t>Engineering Requirements</a:t>
            </a:r>
            <a:endParaRPr lang="en-US"/>
          </a:p>
        </p:txBody>
      </p:sp>
      <p:pic>
        <p:nvPicPr>
          <p:cNvPr id="3" name="Picture Placeholder 2"/>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7176" r="22394"/>
          <a:stretch/>
        </p:blipFill>
        <p:spPr>
          <a:xfrm>
            <a:off x="9014496" y="2845984"/>
            <a:ext cx="2497455" cy="2755232"/>
          </a:xfrm>
        </p:spPr>
      </p:pic>
      <p:sp>
        <p:nvSpPr>
          <p:cNvPr id="4" name="Text Placeholder 3"/>
          <p:cNvSpPr>
            <a:spLocks noGrp="1"/>
          </p:cNvSpPr>
          <p:nvPr>
            <p:ph type="body" sz="half" idx="2"/>
          </p:nvPr>
        </p:nvSpPr>
        <p:spPr>
          <a:xfrm>
            <a:off x="1154954" y="2205487"/>
            <a:ext cx="5084979" cy="3753020"/>
          </a:xfrm>
        </p:spPr>
        <p:txBody>
          <a:bodyPr>
            <a:norm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a:t>Robust design able to withstand forces exerted on front wheels</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a:t>Maintains geometry with knuckle to keep optimum wheel contact with ground over bumps and turns</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a:t>High manufacturability using equipment no more complex than a 3 axis CNC</a:t>
            </a:r>
          </a:p>
        </p:txBody>
      </p:sp>
      <p:pic>
        <p:nvPicPr>
          <p:cNvPr id="6" name="Picture Placeholder 2"/>
          <p:cNvPicPr>
            <a:picLocks noChangeAspect="1"/>
          </p:cNvPicPr>
          <p:nvPr/>
        </p:nvPicPr>
        <p:blipFill rotWithShape="1">
          <a:blip r:embed="rId3">
            <a:extLst>
              <a:ext uri="{28A0092B-C50C-407E-A947-70E740481C1C}">
                <a14:useLocalDpi xmlns:a14="http://schemas.microsoft.com/office/drawing/2010/main" val="0"/>
              </a:ext>
            </a:extLst>
          </a:blip>
          <a:srcRect r="66135"/>
          <a:stretch/>
        </p:blipFill>
        <p:spPr>
          <a:xfrm>
            <a:off x="6454831" y="2845984"/>
            <a:ext cx="2344767" cy="30576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7036" y="588984"/>
            <a:ext cx="2354919" cy="1990325"/>
          </a:xfrm>
          <a:prstGeom prst="rect">
            <a:avLst/>
          </a:prstGeom>
        </p:spPr>
      </p:pic>
    </p:spTree>
    <p:extLst>
      <p:ext uri="{BB962C8B-B14F-4D97-AF65-F5344CB8AC3E}">
        <p14:creationId xmlns:p14="http://schemas.microsoft.com/office/powerpoint/2010/main" val="150234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Benchmarking</a:t>
            </a:r>
          </a:p>
        </p:txBody>
      </p:sp>
      <p:sp>
        <p:nvSpPr>
          <p:cNvPr id="3" name="Content Placeholder 2"/>
          <p:cNvSpPr>
            <a:spLocks noGrp="1"/>
          </p:cNvSpPr>
          <p:nvPr>
            <p:ph idx="1"/>
          </p:nvPr>
        </p:nvSpPr>
        <p:spPr>
          <a:xfrm>
            <a:off x="838200" y="1690688"/>
            <a:ext cx="10515600" cy="2074488"/>
          </a:xfrm>
        </p:spPr>
        <p:txBody>
          <a:bodyPr vert="horz" lIns="91440" tIns="45720" rIns="91440" bIns="45720" rtlCol="0" anchor="t">
            <a:normAutofit/>
          </a:bodyPr>
          <a:lstStyle/>
          <a:p>
            <a:r>
              <a:rPr lang="en-US"/>
              <a:t>Last years design was made from 7075-T6 Aluminum, weighed 1.83lbs., and used press fit lug bolts to secure the hub to the rim. </a:t>
            </a:r>
          </a:p>
          <a:p>
            <a:r>
              <a:rPr lang="en-US"/>
              <a:t>Other teams use cast or milled aluminum on the front with steel hubs in the rear.</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1732" r="12753"/>
          <a:stretch/>
        </p:blipFill>
        <p:spPr>
          <a:xfrm>
            <a:off x="7938072" y="3567050"/>
            <a:ext cx="3034727" cy="301406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8625" b="27828"/>
          <a:stretch/>
        </p:blipFill>
        <p:spPr>
          <a:xfrm>
            <a:off x="4633890" y="3567050"/>
            <a:ext cx="3166093" cy="301546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0531" t="11146" r="8638"/>
          <a:stretch/>
        </p:blipFill>
        <p:spPr>
          <a:xfrm>
            <a:off x="838200" y="3567050"/>
            <a:ext cx="3657600" cy="3015460"/>
          </a:xfrm>
          <a:prstGeom prst="rect">
            <a:avLst/>
          </a:prstGeom>
        </p:spPr>
      </p:pic>
    </p:spTree>
    <p:extLst>
      <p:ext uri="{BB962C8B-B14F-4D97-AF65-F5344CB8AC3E}">
        <p14:creationId xmlns:p14="http://schemas.microsoft.com/office/powerpoint/2010/main" val="96832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162274" cy="1060667"/>
          </a:xfrm>
        </p:spPr>
        <p:txBody>
          <a:bodyPr vert="horz" lIns="91440" tIns="45720" rIns="91440" bIns="45720" rtlCol="0" anchor="b">
            <a:noAutofit/>
          </a:bodyPr>
          <a:lstStyle/>
          <a:p>
            <a:r>
              <a:rPr lang="en-US" sz="2700"/>
              <a:t>Benchmarking</a:t>
            </a:r>
            <a:br>
              <a:rPr lang="en-US" sz="2700"/>
            </a:br>
            <a:r>
              <a:rPr lang="en-US" sz="2700"/>
              <a:t>Polaris </a:t>
            </a:r>
            <a:r>
              <a:rPr lang="en-US" sz="2700" err="1"/>
              <a:t>Hubfront</a:t>
            </a:r>
            <a:r>
              <a:rPr lang="en-US" sz="2700"/>
              <a:t> Phoenix part number 0452273</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1611" t="13127" r="9940" b="13767"/>
          <a:stretch/>
        </p:blipFill>
        <p:spPr>
          <a:xfrm>
            <a:off x="6115050" y="457200"/>
            <a:ext cx="4962525" cy="2763745"/>
          </a:xfrm>
        </p:spPr>
      </p:pic>
      <p:sp>
        <p:nvSpPr>
          <p:cNvPr id="5" name="Text Placeholder 4"/>
          <p:cNvSpPr>
            <a:spLocks noGrp="1"/>
          </p:cNvSpPr>
          <p:nvPr>
            <p:ph type="body" sz="half" idx="2"/>
          </p:nvPr>
        </p:nvSpPr>
        <p:spPr>
          <a:xfrm>
            <a:off x="839789" y="1507429"/>
            <a:ext cx="3932236" cy="4361559"/>
          </a:xfrm>
        </p:spPr>
        <p:txBody>
          <a:bodyPr vert="horz" lIns="91440" tIns="45720" rIns="91440" bIns="45720" rtlCol="0" anchor="t">
            <a:normAutofit fontScale="92500" lnSpcReduction="10000"/>
          </a:bodyPr>
          <a:lstStyle/>
          <a:p>
            <a:pPr marL="285750" indent="-285750">
              <a:buFont typeface="Arial" panose="020B0604020202020204" pitchFamily="34" charset="0"/>
              <a:buChar char="•"/>
            </a:pPr>
            <a:r>
              <a:rPr lang="en-US"/>
              <a:t>1-2-3 test as ballpark estimate for testing:</a:t>
            </a:r>
          </a:p>
          <a:p>
            <a:pPr marL="742950" lvl="1" indent="-285750">
              <a:buFont typeface="Arial" panose="020B0604020202020204" pitchFamily="34" charset="0"/>
              <a:buChar char="•"/>
            </a:pPr>
            <a:r>
              <a:rPr lang="en-US"/>
              <a:t>1 x Normal Force in Axial Direction</a:t>
            </a:r>
          </a:p>
          <a:p>
            <a:pPr marL="742950" lvl="1" indent="-285750">
              <a:buFont typeface="Arial" panose="020B0604020202020204" pitchFamily="34" charset="0"/>
              <a:buChar char="•"/>
            </a:pPr>
            <a:r>
              <a:rPr lang="en-US"/>
              <a:t>2 x Normal Force in Longitudinal Direction</a:t>
            </a:r>
          </a:p>
          <a:p>
            <a:pPr marL="742950" lvl="1" indent="-285750">
              <a:buFont typeface="Arial" panose="020B0604020202020204" pitchFamily="34" charset="0"/>
              <a:buChar char="•"/>
            </a:pPr>
            <a:r>
              <a:rPr lang="en-US"/>
              <a:t>3 x Normal Force in Vertical Direction</a:t>
            </a:r>
          </a:p>
          <a:p>
            <a:pPr marL="742950" lvl="1" indent="-285750">
              <a:buFont typeface="Arial" panose="020B0604020202020204" pitchFamily="34" charset="0"/>
              <a:buChar char="•"/>
            </a:pPr>
            <a:r>
              <a:rPr lang="en-US"/>
              <a:t>250kg approximates 550lb total weight</a:t>
            </a:r>
          </a:p>
          <a:p>
            <a:pPr marL="742950" lvl="1" indent="-285750">
              <a:buFont typeface="Arial" panose="020B0604020202020204" pitchFamily="34" charset="0"/>
              <a:buChar char="•"/>
            </a:pPr>
            <a:r>
              <a:rPr lang="en-US"/>
              <a:t>Used FS = 2.5</a:t>
            </a:r>
          </a:p>
          <a:p>
            <a:pPr marL="742950" lvl="1" indent="-285750">
              <a:buFont typeface="Arial" panose="020B0604020202020204" pitchFamily="34" charset="0"/>
              <a:buChar char="•"/>
            </a:pPr>
            <a:r>
              <a:rPr lang="en-US"/>
              <a:t>Tetrahedron Mesh of 19225 elements and 31549 nodes</a:t>
            </a:r>
          </a:p>
          <a:p>
            <a:pPr marL="285750" indent="-285750">
              <a:buFont typeface="Arial" panose="020B0604020202020204" pitchFamily="34" charset="0"/>
              <a:buChar char="•"/>
            </a:pPr>
            <a:r>
              <a:rPr lang="en-US"/>
              <a:t>Previous design used lug bolts as mechanical fuses</a:t>
            </a:r>
          </a:p>
          <a:p>
            <a:pPr marL="285750" indent="-285750">
              <a:buFont typeface="Arial" panose="020B0604020202020204" pitchFamily="34" charset="0"/>
              <a:buChar char="•"/>
            </a:pPr>
            <a:r>
              <a:rPr lang="en-US"/>
              <a:t>Low stresses in the part show that this part is well suited and possibly overbuilt for the applied loads.</a:t>
            </a:r>
          </a:p>
          <a:p>
            <a:pPr marL="285750" indent="-285750">
              <a:buFont typeface="Arial" panose="020B0604020202020204" pitchFamily="34" charset="0"/>
              <a:buChar char="•"/>
            </a:pPr>
            <a:r>
              <a:rPr lang="en-US"/>
              <a:t>Results suggest that optimizations could be made to the part by changing material or geometry.</a:t>
            </a:r>
          </a:p>
          <a:p>
            <a:pPr marL="285750" indent="-285750">
              <a:buClr>
                <a:srgbClr val="8AD0D6"/>
              </a:buClr>
              <a:buFont typeface="Arial" panose="020B0604020202020204" pitchFamily="34" charset="0"/>
              <a:buChar char="•"/>
            </a:pPr>
            <a:r>
              <a:rPr lang="en-US" sz="1500"/>
              <a:t>Bolts used Yield at 2.068x10^8 N/m^2</a:t>
            </a:r>
          </a:p>
          <a:p>
            <a:pPr marL="285750" indent="-285750">
              <a:buClr>
                <a:srgbClr val="8AD0D6"/>
              </a:buClr>
              <a:buFont typeface="Arial" panose="020B0604020202020204" pitchFamily="34" charset="0"/>
              <a:buChar char="•"/>
            </a:pPr>
            <a:endParaRPr lang="en-US"/>
          </a:p>
        </p:txBody>
      </p:sp>
      <p:pic>
        <p:nvPicPr>
          <p:cNvPr id="11"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20073" t="9871" r="8784" b="6328"/>
          <a:stretch/>
        </p:blipFill>
        <p:spPr>
          <a:xfrm>
            <a:off x="6115050" y="3189117"/>
            <a:ext cx="4962525" cy="3048000"/>
          </a:xfrm>
          <a:prstGeom prst="rect">
            <a:avLst/>
          </a:prstGeom>
        </p:spPr>
      </p:pic>
    </p:spTree>
    <p:extLst>
      <p:ext uri="{BB962C8B-B14F-4D97-AF65-F5344CB8AC3E}">
        <p14:creationId xmlns:p14="http://schemas.microsoft.com/office/powerpoint/2010/main" val="385266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1372" y="45622"/>
            <a:ext cx="11137489" cy="1400530"/>
          </a:xfrm>
        </p:spPr>
        <p:txBody>
          <a:bodyPr/>
          <a:lstStyle/>
          <a:p>
            <a:r>
              <a:rPr lang="en-US" sz="3600"/>
              <a:t>House of Quality: Material and </a:t>
            </a:r>
            <a:br>
              <a:rPr lang="en-US" sz="3600"/>
            </a:br>
            <a:r>
              <a:rPr lang="en-US" sz="3600"/>
              <a:t>Manufacturability</a:t>
            </a:r>
          </a:p>
        </p:txBody>
      </p:sp>
      <p:pic>
        <p:nvPicPr>
          <p:cNvPr id="2" name="Picture 2" descr="A screenshot of a cell phone&#10;&#10;Description generated with very high confidence">
            <a:extLst>
              <a:ext uri="{FF2B5EF4-FFF2-40B4-BE49-F238E27FC236}">
                <a16:creationId xmlns:a16="http://schemas.microsoft.com/office/drawing/2014/main" id="{24F9296E-C571-4421-9B64-90D5CECF0B9B}"/>
              </a:ext>
            </a:extLst>
          </p:cNvPr>
          <p:cNvPicPr>
            <a:picLocks noChangeAspect="1"/>
          </p:cNvPicPr>
          <p:nvPr/>
        </p:nvPicPr>
        <p:blipFill>
          <a:blip r:embed="rId2"/>
          <a:stretch>
            <a:fillRect/>
          </a:stretch>
        </p:blipFill>
        <p:spPr>
          <a:xfrm>
            <a:off x="94891" y="1262949"/>
            <a:ext cx="12045349" cy="5022215"/>
          </a:xfrm>
          <a:prstGeom prst="rect">
            <a:avLst/>
          </a:prstGeom>
        </p:spPr>
      </p:pic>
    </p:spTree>
    <p:extLst>
      <p:ext uri="{BB962C8B-B14F-4D97-AF65-F5344CB8AC3E}">
        <p14:creationId xmlns:p14="http://schemas.microsoft.com/office/powerpoint/2010/main" val="408744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68C77-138E-4BF7-A276-BD0C78A4219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7C268552-D473-46ED-B1B8-422042C4DEF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AC0CD9D-7610-4620-93B4-798CCD9AB5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B9238B3E-24AA-439A-B527-6C5DF6D721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9F01145-BEA3-4CBF-AA21-10077B948CA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E4D62F9-188E-4530-84C2-24BDEE4BEB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67CA421-FA2B-47ED-A101-F8BBEBB297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10C11-510C-4789-999C-0C19817BC5CA}"/>
              </a:ext>
            </a:extLst>
          </p:cNvPr>
          <p:cNvSpPr>
            <a:spLocks noGrp="1"/>
          </p:cNvSpPr>
          <p:nvPr>
            <p:ph type="title"/>
          </p:nvPr>
        </p:nvSpPr>
        <p:spPr>
          <a:xfrm>
            <a:off x="8200279" y="1325880"/>
            <a:ext cx="3458841" cy="3066507"/>
          </a:xfrm>
        </p:spPr>
        <p:txBody>
          <a:bodyPr vert="horz" lIns="91440" tIns="45720" rIns="91440" bIns="45720" rtlCol="0" anchor="b">
            <a:normAutofit/>
          </a:bodyPr>
          <a:lstStyle/>
          <a:p>
            <a:pPr>
              <a:lnSpc>
                <a:spcPct val="90000"/>
              </a:lnSpc>
            </a:pPr>
            <a:r>
              <a:rPr lang="en-US" b="0" i="0" kern="1200">
                <a:solidFill>
                  <a:srgbClr val="EBEBEB"/>
                </a:solidFill>
                <a:latin typeface="+mj-lt"/>
                <a:ea typeface="+mj-ea"/>
                <a:cs typeface="+mj-cs"/>
              </a:rPr>
              <a:t>House of Quality</a:t>
            </a:r>
            <a:r>
              <a:rPr lang="en-US">
                <a:solidFill>
                  <a:srgbClr val="EBEBEB"/>
                </a:solidFill>
              </a:rPr>
              <a:t>:</a:t>
            </a:r>
            <a:br>
              <a:rPr lang="en-US">
                <a:solidFill>
                  <a:srgbClr val="EBEBEB"/>
                </a:solidFill>
              </a:rPr>
            </a:br>
            <a:r>
              <a:rPr lang="en-US" b="0" i="0" kern="1200">
                <a:solidFill>
                  <a:srgbClr val="EBEBEB"/>
                </a:solidFill>
                <a:latin typeface="+mj-lt"/>
                <a:ea typeface="+mj-ea"/>
                <a:cs typeface="+mj-cs"/>
              </a:rPr>
              <a:t>Engineering</a:t>
            </a:r>
          </a:p>
        </p:txBody>
      </p:sp>
      <p:sp useBgFill="1">
        <p:nvSpPr>
          <p:cNvPr id="22" name="Rectangle 21">
            <a:extLst>
              <a:ext uri="{FF2B5EF4-FFF2-40B4-BE49-F238E27FC236}">
                <a16:creationId xmlns:a16="http://schemas.microsoft.com/office/drawing/2014/main" id="{12425D82-CD5E-45A4-9542-70951E59F2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21DB897-A621-4D5F-AC81-91199AC437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3" descr="A screenshot of a cell phone&#10;&#10;Description generated with very high confidence">
            <a:extLst>
              <a:ext uri="{FF2B5EF4-FFF2-40B4-BE49-F238E27FC236}">
                <a16:creationId xmlns:a16="http://schemas.microsoft.com/office/drawing/2014/main" id="{CD6E7B50-60E6-4EAB-94B2-F7BB2ED5631E}"/>
              </a:ext>
            </a:extLst>
          </p:cNvPr>
          <p:cNvPicPr>
            <a:picLocks noChangeAspect="1"/>
          </p:cNvPicPr>
          <p:nvPr/>
        </p:nvPicPr>
        <p:blipFill>
          <a:blip r:embed="rId6"/>
          <a:stretch>
            <a:fillRect/>
          </a:stretch>
        </p:blipFill>
        <p:spPr>
          <a:xfrm>
            <a:off x="955392" y="1690122"/>
            <a:ext cx="6275584" cy="3482948"/>
          </a:xfrm>
          <a:prstGeom prst="rect">
            <a:avLst/>
          </a:prstGeom>
          <a:effectLst/>
        </p:spPr>
      </p:pic>
    </p:spTree>
    <p:extLst>
      <p:ext uri="{BB962C8B-B14F-4D97-AF65-F5344CB8AC3E}">
        <p14:creationId xmlns:p14="http://schemas.microsoft.com/office/powerpoint/2010/main" val="364445741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B3CEA1-88D9-42FB-88ED-1E9807FE6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close up of a map&#10;&#10;Description generated with very high confidence">
            <a:extLst>
              <a:ext uri="{FF2B5EF4-FFF2-40B4-BE49-F238E27FC236}">
                <a16:creationId xmlns:a16="http://schemas.microsoft.com/office/drawing/2014/main" id="{3E5401CD-8CEA-4BE9-BB89-6A19798DA22A}"/>
              </a:ext>
            </a:extLst>
          </p:cNvPr>
          <p:cNvPicPr>
            <a:picLocks noChangeAspect="1"/>
          </p:cNvPicPr>
          <p:nvPr/>
        </p:nvPicPr>
        <p:blipFill>
          <a:blip r:embed="rId3"/>
          <a:stretch>
            <a:fillRect/>
          </a:stretch>
        </p:blipFill>
        <p:spPr>
          <a:xfrm>
            <a:off x="571581" y="702733"/>
            <a:ext cx="11077593" cy="5682570"/>
          </a:xfrm>
          <a:prstGeom prst="rect">
            <a:avLst/>
          </a:prstGeom>
        </p:spPr>
      </p:pic>
      <p:sp>
        <p:nvSpPr>
          <p:cNvPr id="9" name="Rectangle 8">
            <a:extLst>
              <a:ext uri="{FF2B5EF4-FFF2-40B4-BE49-F238E27FC236}">
                <a16:creationId xmlns:a16="http://schemas.microsoft.com/office/drawing/2014/main" id="{9A6C928E-4252-4F33-8C34-E50A12A317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964946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B742ADB7B1C746938B75467652DD43" ma:contentTypeVersion="6" ma:contentTypeDescription="Create a new document." ma:contentTypeScope="" ma:versionID="7e5b0c66a47d878f419ebbc9829e890a">
  <xsd:schema xmlns:xsd="http://www.w3.org/2001/XMLSchema" xmlns:xs="http://www.w3.org/2001/XMLSchema" xmlns:p="http://schemas.microsoft.com/office/2006/metadata/properties" xmlns:ns2="533227d3-3774-406c-9c3a-bd053322472a" xmlns:ns3="166db3d7-c35d-4fae-aaec-d84248133562" targetNamespace="http://schemas.microsoft.com/office/2006/metadata/properties" ma:root="true" ma:fieldsID="742822d813e7ed515c35847d1289cfc2" ns2:_="" ns3:_="">
    <xsd:import namespace="533227d3-3774-406c-9c3a-bd053322472a"/>
    <xsd:import namespace="166db3d7-c35d-4fae-aaec-d8424813356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3227d3-3774-406c-9c3a-bd05332247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db3d7-c35d-4fae-aaec-d8424813356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E1969E-E6A9-4745-8F91-B87C4371948C}">
  <ds:schemaRefs>
    <ds:schemaRef ds:uri="166db3d7-c35d-4fae-aaec-d84248133562"/>
    <ds:schemaRef ds:uri="533227d3-3774-406c-9c3a-bd05332247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CD9A8BB-8A29-4811-A580-29B0BA55F3DC}">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66db3d7-c35d-4fae-aaec-d84248133562"/>
    <ds:schemaRef ds:uri="http://schemas.microsoft.com/office/2006/documentManagement/types"/>
    <ds:schemaRef ds:uri="533227d3-3774-406c-9c3a-bd053322472a"/>
    <ds:schemaRef ds:uri="http://www.w3.org/XML/1998/namespace"/>
    <ds:schemaRef ds:uri="http://purl.org/dc/dcmitype/"/>
  </ds:schemaRefs>
</ds:datastoreItem>
</file>

<file path=customXml/itemProps3.xml><?xml version="1.0" encoding="utf-8"?>
<ds:datastoreItem xmlns:ds="http://schemas.openxmlformats.org/officeDocument/2006/customXml" ds:itemID="{F5B446A7-10CB-4EC8-816D-5C35A67FC6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8</TotalTime>
  <Words>514</Words>
  <Application>Microsoft Office PowerPoint</Application>
  <PresentationFormat>Widescreen</PresentationFormat>
  <Paragraphs>88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Arial,Sans-Serif</vt:lpstr>
      <vt:lpstr>Calibri</vt:lpstr>
      <vt:lpstr>Century Gothic</vt:lpstr>
      <vt:lpstr>Wingdings 3</vt:lpstr>
      <vt:lpstr>Ion</vt:lpstr>
      <vt:lpstr>2018 Baja Wheel Hub</vt:lpstr>
      <vt:lpstr>Customer Definition</vt:lpstr>
      <vt:lpstr>Customer Requirements</vt:lpstr>
      <vt:lpstr>Engineering Requirements</vt:lpstr>
      <vt:lpstr>Benchmarking</vt:lpstr>
      <vt:lpstr>Benchmarking Polaris Hubfront Phoenix part number 0452273</vt:lpstr>
      <vt:lpstr>House of Quality: Material and  Manufacturability</vt:lpstr>
      <vt:lpstr>House of Quality: Engineering</vt:lpstr>
      <vt:lpstr>PowerPoint Presentation</vt:lpstr>
      <vt:lpstr>Initial Design 1</vt:lpstr>
      <vt:lpstr>Initial Design 2</vt:lpstr>
      <vt:lpstr>PowerPoint Presentation</vt:lpstr>
      <vt:lpstr>Second Design</vt:lpstr>
      <vt:lpstr>Manufacturability</vt:lpstr>
      <vt:lpstr>Failure Mode Effects Analysis </vt:lpstr>
      <vt:lpstr>          Future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 Baja Wheel Hub</dc:title>
  <dc:creator>Clayton Freeman</dc:creator>
  <cp:lastModifiedBy>Freeman, Clayton T. (UMKC-Student)</cp:lastModifiedBy>
  <cp:revision>1</cp:revision>
  <cp:lastPrinted>2018-10-30T16:13:06Z</cp:lastPrinted>
  <dcterms:created xsi:type="dcterms:W3CDTF">2018-10-24T00:32:50Z</dcterms:created>
  <dcterms:modified xsi:type="dcterms:W3CDTF">2018-11-08T22:28:14Z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0x010100EDB742ADB7B1C746938B75467652DD43</vt:lpwstr>
  </property>
</Properties>
</file>